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323" r:id="rId2"/>
    <p:sldId id="256" r:id="rId3"/>
    <p:sldId id="329" r:id="rId4"/>
    <p:sldId id="330" r:id="rId5"/>
    <p:sldId id="293" r:id="rId6"/>
    <p:sldId id="406" r:id="rId7"/>
    <p:sldId id="360" r:id="rId8"/>
    <p:sldId id="408" r:id="rId9"/>
    <p:sldId id="410" r:id="rId10"/>
    <p:sldId id="409" r:id="rId11"/>
    <p:sldId id="411" r:id="rId12"/>
    <p:sldId id="422" r:id="rId13"/>
    <p:sldId id="412" r:id="rId14"/>
    <p:sldId id="416" r:id="rId15"/>
    <p:sldId id="413" r:id="rId16"/>
    <p:sldId id="414" r:id="rId17"/>
    <p:sldId id="415" r:id="rId18"/>
    <p:sldId id="417" r:id="rId19"/>
    <p:sldId id="421" r:id="rId20"/>
    <p:sldId id="419" r:id="rId21"/>
    <p:sldId id="420" r:id="rId22"/>
    <p:sldId id="375" r:id="rId23"/>
    <p:sldId id="424" r:id="rId24"/>
    <p:sldId id="425" r:id="rId25"/>
    <p:sldId id="426" r:id="rId26"/>
    <p:sldId id="427" r:id="rId27"/>
    <p:sldId id="428" r:id="rId28"/>
    <p:sldId id="429" r:id="rId29"/>
    <p:sldId id="430" r:id="rId30"/>
    <p:sldId id="431" r:id="rId31"/>
    <p:sldId id="331" r:id="rId32"/>
    <p:sldId id="333" r:id="rId33"/>
  </p:sldIdLst>
  <p:sldSz cx="9144000" cy="6858000" type="screen4x3"/>
  <p:notesSz cx="6858000" cy="9144000"/>
  <p:custDataLst>
    <p:tags r:id="rId35"/>
  </p:custData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CCFF"/>
    <a:srgbClr val="99CCFF"/>
    <a:srgbClr val="CCECFF"/>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27" autoAdjust="0"/>
    <p:restoredTop sz="94660"/>
  </p:normalViewPr>
  <p:slideViewPr>
    <p:cSldViewPr>
      <p:cViewPr varScale="1">
        <p:scale>
          <a:sx n="66" d="100"/>
          <a:sy n="66" d="100"/>
        </p:scale>
        <p:origin x="1392" y="60"/>
      </p:cViewPr>
      <p:guideLst>
        <p:guide orient="horz" pos="2160"/>
        <p:guide pos="2880"/>
      </p:guideLst>
    </p:cSldViewPr>
  </p:slideViewPr>
  <p:notesTextViewPr>
    <p:cViewPr>
      <p:scale>
        <a:sx n="75" d="100"/>
        <a:sy n="75" d="100"/>
      </p:scale>
      <p:origin x="0" y="0"/>
    </p:cViewPr>
  </p:notesTextViewPr>
  <p:sorterViewPr>
    <p:cViewPr>
      <p:scale>
        <a:sx n="200" d="100"/>
        <a:sy n="2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BB84856-7DFA-45E5-ACFD-A7CF181D1E5A}" type="doc">
      <dgm:prSet loTypeId="urn:microsoft.com/office/officeart/2005/8/layout/radial6" loCatId="cycle" qsTypeId="urn:microsoft.com/office/officeart/2005/8/quickstyle/3d3" qsCatId="3D" csTypeId="urn:microsoft.com/office/officeart/2005/8/colors/colorful3" csCatId="colorful" phldr="1"/>
      <dgm:spPr/>
      <dgm:t>
        <a:bodyPr/>
        <a:lstStyle/>
        <a:p>
          <a:endParaRPr lang="en-US"/>
        </a:p>
      </dgm:t>
    </dgm:pt>
    <dgm:pt modelId="{D6D003F1-3ECC-4BBD-BB98-C0ADB5B1AC17}">
      <dgm:prSet phldrT="[Text]"/>
      <dgm:spPr/>
      <dgm:t>
        <a:bodyPr/>
        <a:lstStyle/>
        <a:p>
          <a:r>
            <a:rPr lang="en-US" dirty="0" err="1" smtClean="0"/>
            <a:t>Tính</a:t>
          </a:r>
          <a:r>
            <a:rPr lang="en-US" dirty="0" smtClean="0"/>
            <a:t> </a:t>
          </a:r>
          <a:r>
            <a:rPr lang="en-US" dirty="0" err="1" smtClean="0"/>
            <a:t>giá</a:t>
          </a:r>
          <a:r>
            <a:rPr lang="en-US" dirty="0" smtClean="0"/>
            <a:t> </a:t>
          </a:r>
          <a:r>
            <a:rPr lang="en-US" dirty="0" err="1" smtClean="0"/>
            <a:t>cho</a:t>
          </a:r>
          <a:r>
            <a:rPr lang="en-US" dirty="0" smtClean="0"/>
            <a:t> </a:t>
          </a:r>
          <a:r>
            <a:rPr lang="en-US" dirty="0" err="1" smtClean="0"/>
            <a:t>sp</a:t>
          </a:r>
          <a:r>
            <a:rPr lang="en-US" dirty="0" smtClean="0"/>
            <a:t> may.</a:t>
          </a:r>
          <a:endParaRPr lang="en-US" dirty="0"/>
        </a:p>
      </dgm:t>
    </dgm:pt>
    <dgm:pt modelId="{A129BF2D-907F-4756-B44D-1E186C245E9F}" type="parTrans" cxnId="{0EE13091-6F7C-463D-8305-A2E6D799C1E0}">
      <dgm:prSet/>
      <dgm:spPr/>
      <dgm:t>
        <a:bodyPr/>
        <a:lstStyle/>
        <a:p>
          <a:endParaRPr lang="en-US"/>
        </a:p>
      </dgm:t>
    </dgm:pt>
    <dgm:pt modelId="{8EF2B198-51D6-4388-8E3B-F95C58695F4A}" type="sibTrans" cxnId="{0EE13091-6F7C-463D-8305-A2E6D799C1E0}">
      <dgm:prSet/>
      <dgm:spPr/>
      <dgm:t>
        <a:bodyPr/>
        <a:lstStyle/>
        <a:p>
          <a:endParaRPr lang="en-US"/>
        </a:p>
      </dgm:t>
    </dgm:pt>
    <dgm:pt modelId="{E408946F-5D9D-4905-85BB-EAFAEBBA6D32}">
      <dgm:prSet phldrT="[Text]" custT="1"/>
      <dgm:spPr/>
      <dgm:t>
        <a:bodyPr/>
        <a:lstStyle/>
        <a:p>
          <a:r>
            <a:rPr lang="en-US" sz="2400" dirty="0" smtClean="0"/>
            <a:t>1.%hao </a:t>
          </a:r>
          <a:r>
            <a:rPr lang="en-US" sz="2400" dirty="0" err="1" smtClean="0"/>
            <a:t>hụt</a:t>
          </a:r>
          <a:r>
            <a:rPr lang="en-US" sz="2400" dirty="0" smtClean="0"/>
            <a:t> </a:t>
          </a:r>
          <a:r>
            <a:rPr lang="en-US" sz="2400" dirty="0" err="1" smtClean="0"/>
            <a:t>cho</a:t>
          </a:r>
          <a:r>
            <a:rPr lang="en-US" sz="2400" dirty="0" smtClean="0"/>
            <a:t> </a:t>
          </a:r>
          <a:r>
            <a:rPr lang="en-US" sz="2400" dirty="0" err="1" smtClean="0"/>
            <a:t>đặt</a:t>
          </a:r>
          <a:r>
            <a:rPr lang="en-US" sz="2400" dirty="0" smtClean="0"/>
            <a:t> </a:t>
          </a:r>
          <a:r>
            <a:rPr lang="en-US" sz="2400" dirty="0" err="1" smtClean="0"/>
            <a:t>hàng</a:t>
          </a:r>
          <a:r>
            <a:rPr lang="en-US" sz="2400" dirty="0" smtClean="0"/>
            <a:t> </a:t>
          </a:r>
          <a:r>
            <a:rPr lang="en-US" sz="2400" dirty="0" err="1" smtClean="0"/>
            <a:t>vải</a:t>
          </a:r>
          <a:r>
            <a:rPr lang="en-US" sz="2400" dirty="0" smtClean="0"/>
            <a:t> </a:t>
          </a:r>
          <a:r>
            <a:rPr lang="en-US" sz="2400" dirty="0" err="1" smtClean="0"/>
            <a:t>là</a:t>
          </a:r>
          <a:r>
            <a:rPr lang="en-US" sz="2400" dirty="0" smtClean="0"/>
            <a:t> ? </a:t>
          </a:r>
          <a:endParaRPr lang="en-US" sz="2400" dirty="0"/>
        </a:p>
      </dgm:t>
    </dgm:pt>
    <dgm:pt modelId="{28D74303-F1D2-4663-910A-ACEEC660625B}" type="parTrans" cxnId="{3F1E37B5-F873-4A77-B63F-6143E43B0732}">
      <dgm:prSet/>
      <dgm:spPr/>
      <dgm:t>
        <a:bodyPr/>
        <a:lstStyle/>
        <a:p>
          <a:endParaRPr lang="en-US"/>
        </a:p>
      </dgm:t>
    </dgm:pt>
    <dgm:pt modelId="{DA7D7BAB-BC72-4157-BC44-47ED5E06A92F}" type="sibTrans" cxnId="{3F1E37B5-F873-4A77-B63F-6143E43B0732}">
      <dgm:prSet/>
      <dgm:spPr/>
      <dgm:t>
        <a:bodyPr/>
        <a:lstStyle/>
        <a:p>
          <a:endParaRPr lang="en-US"/>
        </a:p>
      </dgm:t>
    </dgm:pt>
    <dgm:pt modelId="{75D0D7C1-17E8-44DC-9F31-ACD18B27BDD2}">
      <dgm:prSet phldrT="[Text]" custT="1"/>
      <dgm:spPr/>
      <dgm:t>
        <a:bodyPr/>
        <a:lstStyle/>
        <a:p>
          <a:r>
            <a:rPr lang="en-US" sz="2400" dirty="0" smtClean="0">
              <a:solidFill>
                <a:srgbClr val="000000"/>
              </a:solidFill>
            </a:rPr>
            <a:t>2. </a:t>
          </a:r>
          <a:r>
            <a:rPr lang="en-US" sz="2400" dirty="0" smtClean="0">
              <a:solidFill>
                <a:schemeClr val="tx1"/>
              </a:solidFill>
            </a:rPr>
            <a:t>%</a:t>
          </a:r>
          <a:r>
            <a:rPr lang="en-US" sz="2400" dirty="0" err="1" smtClean="0">
              <a:solidFill>
                <a:schemeClr val="tx1"/>
              </a:solidFill>
            </a:rPr>
            <a:t>hao</a:t>
          </a:r>
          <a:r>
            <a:rPr lang="en-US" sz="2400" dirty="0" smtClean="0">
              <a:solidFill>
                <a:schemeClr val="tx1"/>
              </a:solidFill>
            </a:rPr>
            <a:t> </a:t>
          </a:r>
          <a:r>
            <a:rPr lang="en-US" sz="2400" dirty="0" err="1" smtClean="0">
              <a:solidFill>
                <a:schemeClr val="tx1"/>
              </a:solidFill>
            </a:rPr>
            <a:t>hụt</a:t>
          </a:r>
          <a:r>
            <a:rPr lang="en-US" sz="2400" dirty="0" smtClean="0">
              <a:solidFill>
                <a:schemeClr val="tx1"/>
              </a:solidFill>
            </a:rPr>
            <a:t> </a:t>
          </a:r>
          <a:r>
            <a:rPr lang="en-US" sz="2400" dirty="0" err="1" smtClean="0">
              <a:solidFill>
                <a:schemeClr val="tx1"/>
              </a:solidFill>
            </a:rPr>
            <a:t>cho</a:t>
          </a:r>
          <a:r>
            <a:rPr lang="en-US" sz="2400" dirty="0" smtClean="0">
              <a:solidFill>
                <a:schemeClr val="tx1"/>
              </a:solidFill>
            </a:rPr>
            <a:t> </a:t>
          </a:r>
          <a:r>
            <a:rPr lang="en-US" sz="2400" dirty="0" err="1" smtClean="0">
              <a:solidFill>
                <a:schemeClr val="tx1"/>
              </a:solidFill>
            </a:rPr>
            <a:t>đặt</a:t>
          </a:r>
          <a:r>
            <a:rPr lang="en-US" sz="2400" dirty="0" smtClean="0">
              <a:solidFill>
                <a:schemeClr val="tx1"/>
              </a:solidFill>
            </a:rPr>
            <a:t> </a:t>
          </a:r>
          <a:r>
            <a:rPr lang="en-US" sz="2400" dirty="0" err="1" smtClean="0">
              <a:solidFill>
                <a:schemeClr val="tx1"/>
              </a:solidFill>
            </a:rPr>
            <a:t>phụ</a:t>
          </a:r>
          <a:r>
            <a:rPr lang="en-US" sz="2400" dirty="0" smtClean="0">
              <a:solidFill>
                <a:schemeClr val="tx1"/>
              </a:solidFill>
            </a:rPr>
            <a:t> </a:t>
          </a:r>
          <a:r>
            <a:rPr lang="en-US" sz="2400" dirty="0" err="1" smtClean="0">
              <a:solidFill>
                <a:schemeClr val="tx1"/>
              </a:solidFill>
            </a:rPr>
            <a:t>liệu</a:t>
          </a:r>
          <a:r>
            <a:rPr lang="en-US" sz="2400" dirty="0" smtClean="0">
              <a:solidFill>
                <a:schemeClr val="tx1"/>
              </a:solidFill>
            </a:rPr>
            <a:t>?</a:t>
          </a:r>
          <a:endParaRPr lang="en-US" sz="2400" dirty="0">
            <a:solidFill>
              <a:schemeClr val="tx1"/>
            </a:solidFill>
          </a:endParaRPr>
        </a:p>
      </dgm:t>
    </dgm:pt>
    <dgm:pt modelId="{0C027D73-91E2-467A-BFEC-13AA6FD59503}" type="parTrans" cxnId="{D1479252-BCB2-42F1-9363-A114E2EFC83A}">
      <dgm:prSet/>
      <dgm:spPr/>
      <dgm:t>
        <a:bodyPr/>
        <a:lstStyle/>
        <a:p>
          <a:endParaRPr lang="en-US"/>
        </a:p>
      </dgm:t>
    </dgm:pt>
    <dgm:pt modelId="{03D04982-4BF8-4B2A-AC0D-C897B91DFA9D}" type="sibTrans" cxnId="{D1479252-BCB2-42F1-9363-A114E2EFC83A}">
      <dgm:prSet/>
      <dgm:spPr/>
      <dgm:t>
        <a:bodyPr/>
        <a:lstStyle/>
        <a:p>
          <a:endParaRPr lang="en-US"/>
        </a:p>
      </dgm:t>
    </dgm:pt>
    <dgm:pt modelId="{61EC64C2-1E0E-4B34-8FFA-7598572868D7}">
      <dgm:prSet phldrT="[Text]" custT="1"/>
      <dgm:spPr/>
      <dgm:t>
        <a:bodyPr/>
        <a:lstStyle/>
        <a:p>
          <a:r>
            <a:rPr lang="en-US" sz="2400" dirty="0" smtClean="0"/>
            <a:t>3. </a:t>
          </a:r>
          <a:r>
            <a:rPr lang="en-US" sz="2400" dirty="0" err="1" smtClean="0">
              <a:solidFill>
                <a:schemeClr val="bg1"/>
              </a:solidFill>
            </a:rPr>
            <a:t>Tại</a:t>
          </a:r>
          <a:r>
            <a:rPr lang="en-US" sz="2400" dirty="0" smtClean="0">
              <a:solidFill>
                <a:schemeClr val="bg1"/>
              </a:solidFill>
            </a:rPr>
            <a:t> </a:t>
          </a:r>
          <a:r>
            <a:rPr lang="en-US" sz="2400" dirty="0" err="1" smtClean="0">
              <a:solidFill>
                <a:schemeClr val="bg1"/>
              </a:solidFill>
            </a:rPr>
            <a:t>sao</a:t>
          </a:r>
          <a:r>
            <a:rPr lang="en-US" sz="2400" dirty="0" smtClean="0">
              <a:solidFill>
                <a:schemeClr val="bg1"/>
              </a:solidFill>
            </a:rPr>
            <a:t> </a:t>
          </a:r>
          <a:r>
            <a:rPr lang="en-US" sz="2400" dirty="0" err="1" smtClean="0">
              <a:solidFill>
                <a:schemeClr val="bg1"/>
              </a:solidFill>
            </a:rPr>
            <a:t>phải</a:t>
          </a:r>
          <a:r>
            <a:rPr lang="en-US" sz="2400" dirty="0" smtClean="0">
              <a:solidFill>
                <a:schemeClr val="bg1"/>
              </a:solidFill>
            </a:rPr>
            <a:t> </a:t>
          </a:r>
          <a:r>
            <a:rPr lang="en-US" sz="2400" dirty="0" err="1" smtClean="0">
              <a:solidFill>
                <a:schemeClr val="bg1"/>
              </a:solidFill>
            </a:rPr>
            <a:t>có</a:t>
          </a:r>
          <a:r>
            <a:rPr lang="en-US" sz="2400" dirty="0" smtClean="0">
              <a:solidFill>
                <a:schemeClr val="bg1"/>
              </a:solidFill>
            </a:rPr>
            <a:t>  %</a:t>
          </a:r>
          <a:r>
            <a:rPr lang="en-US" sz="2400" dirty="0" err="1" smtClean="0">
              <a:solidFill>
                <a:schemeClr val="bg1"/>
              </a:solidFill>
            </a:rPr>
            <a:t>hao</a:t>
          </a:r>
          <a:r>
            <a:rPr lang="en-US" sz="2400" dirty="0" smtClean="0">
              <a:solidFill>
                <a:schemeClr val="bg1"/>
              </a:solidFill>
            </a:rPr>
            <a:t> </a:t>
          </a:r>
          <a:r>
            <a:rPr lang="en-US" sz="2400" dirty="0" err="1" smtClean="0">
              <a:solidFill>
                <a:schemeClr val="bg1"/>
              </a:solidFill>
            </a:rPr>
            <a:t>hụt</a:t>
          </a:r>
          <a:r>
            <a:rPr lang="en-US" sz="2400" dirty="0" smtClean="0">
              <a:solidFill>
                <a:schemeClr val="bg1"/>
              </a:solidFill>
            </a:rPr>
            <a:t> </a:t>
          </a:r>
          <a:r>
            <a:rPr lang="en-US" sz="2400" dirty="0" err="1" smtClean="0">
              <a:solidFill>
                <a:schemeClr val="bg1"/>
              </a:solidFill>
            </a:rPr>
            <a:t>cho</a:t>
          </a:r>
          <a:r>
            <a:rPr lang="en-US" sz="2400" dirty="0" smtClean="0">
              <a:solidFill>
                <a:schemeClr val="bg1"/>
              </a:solidFill>
            </a:rPr>
            <a:t> </a:t>
          </a:r>
          <a:r>
            <a:rPr lang="en-US" sz="2400" dirty="0" err="1" smtClean="0">
              <a:solidFill>
                <a:schemeClr val="bg1"/>
              </a:solidFill>
            </a:rPr>
            <a:t>đặt</a:t>
          </a:r>
          <a:r>
            <a:rPr lang="en-US" sz="2400" dirty="0" smtClean="0">
              <a:solidFill>
                <a:schemeClr val="tx1"/>
              </a:solidFill>
            </a:rPr>
            <a:t> </a:t>
          </a:r>
          <a:r>
            <a:rPr lang="en-US" sz="2400" dirty="0" smtClean="0">
              <a:solidFill>
                <a:schemeClr val="bg1"/>
              </a:solidFill>
            </a:rPr>
            <a:t>NPL</a:t>
          </a:r>
          <a:endParaRPr lang="en-US" sz="2400" dirty="0">
            <a:solidFill>
              <a:schemeClr val="bg1"/>
            </a:solidFill>
          </a:endParaRPr>
        </a:p>
      </dgm:t>
    </dgm:pt>
    <dgm:pt modelId="{8CE686A9-4668-4E43-AF61-5D901D04560D}" type="parTrans" cxnId="{08B1A7B2-DCE9-493D-8F94-8D5E35BC3674}">
      <dgm:prSet/>
      <dgm:spPr/>
      <dgm:t>
        <a:bodyPr/>
        <a:lstStyle/>
        <a:p>
          <a:endParaRPr lang="en-US"/>
        </a:p>
      </dgm:t>
    </dgm:pt>
    <dgm:pt modelId="{4130FB9D-5CA2-47F8-903D-3F853A06170B}" type="sibTrans" cxnId="{08B1A7B2-DCE9-493D-8F94-8D5E35BC3674}">
      <dgm:prSet/>
      <dgm:spPr/>
      <dgm:t>
        <a:bodyPr/>
        <a:lstStyle/>
        <a:p>
          <a:endParaRPr lang="en-US"/>
        </a:p>
      </dgm:t>
    </dgm:pt>
    <dgm:pt modelId="{2917F0BA-5742-40DB-80CE-983ACEBA95AE}">
      <dgm:prSet phldrT="[Text]" custT="1"/>
      <dgm:spPr/>
      <dgm:t>
        <a:bodyPr/>
        <a:lstStyle/>
        <a:p>
          <a:r>
            <a:rPr lang="en-US" sz="2800" dirty="0" smtClean="0">
              <a:solidFill>
                <a:srgbClr val="000000"/>
              </a:solidFill>
            </a:rPr>
            <a:t>4. </a:t>
          </a:r>
          <a:r>
            <a:rPr lang="en-US" sz="2800" dirty="0" err="1" smtClean="0">
              <a:solidFill>
                <a:srgbClr val="000000"/>
              </a:solidFill>
            </a:rPr>
            <a:t>Nhận</a:t>
          </a:r>
          <a:r>
            <a:rPr lang="en-US" sz="2800" dirty="0" smtClean="0">
              <a:solidFill>
                <a:srgbClr val="000000"/>
              </a:solidFill>
            </a:rPr>
            <a:t> </a:t>
          </a:r>
          <a:r>
            <a:rPr lang="en-US" sz="2800" dirty="0" err="1" smtClean="0">
              <a:solidFill>
                <a:srgbClr val="000000"/>
              </a:solidFill>
            </a:rPr>
            <a:t>xét</a:t>
          </a:r>
          <a:endParaRPr lang="en-US" sz="2800" dirty="0">
            <a:solidFill>
              <a:srgbClr val="000000"/>
            </a:solidFill>
          </a:endParaRPr>
        </a:p>
      </dgm:t>
    </dgm:pt>
    <dgm:pt modelId="{39E71F8A-D3B4-4F02-906E-57DE7CC92237}" type="parTrans" cxnId="{2C141EBE-7594-4518-BBB8-44C91487F068}">
      <dgm:prSet/>
      <dgm:spPr/>
      <dgm:t>
        <a:bodyPr/>
        <a:lstStyle/>
        <a:p>
          <a:endParaRPr lang="en-US"/>
        </a:p>
      </dgm:t>
    </dgm:pt>
    <dgm:pt modelId="{E1F529D2-55F8-4883-968F-88E29C3769F8}" type="sibTrans" cxnId="{2C141EBE-7594-4518-BBB8-44C91487F068}">
      <dgm:prSet/>
      <dgm:spPr/>
      <dgm:t>
        <a:bodyPr/>
        <a:lstStyle/>
        <a:p>
          <a:endParaRPr lang="en-US"/>
        </a:p>
      </dgm:t>
    </dgm:pt>
    <dgm:pt modelId="{84FC9129-BB61-477E-BB89-87335072EF61}" type="pres">
      <dgm:prSet presAssocID="{0BB84856-7DFA-45E5-ACFD-A7CF181D1E5A}" presName="Name0" presStyleCnt="0">
        <dgm:presLayoutVars>
          <dgm:chMax val="1"/>
          <dgm:dir/>
          <dgm:animLvl val="ctr"/>
          <dgm:resizeHandles val="exact"/>
        </dgm:presLayoutVars>
      </dgm:prSet>
      <dgm:spPr/>
      <dgm:t>
        <a:bodyPr/>
        <a:lstStyle/>
        <a:p>
          <a:endParaRPr lang="en-US"/>
        </a:p>
      </dgm:t>
    </dgm:pt>
    <dgm:pt modelId="{FB9BC107-92DD-468C-BF48-15D6C018A37A}" type="pres">
      <dgm:prSet presAssocID="{D6D003F1-3ECC-4BBD-BB98-C0ADB5B1AC17}" presName="centerShape" presStyleLbl="node0" presStyleIdx="0" presStyleCnt="1" custScaleX="126374" custScaleY="112593"/>
      <dgm:spPr/>
      <dgm:t>
        <a:bodyPr/>
        <a:lstStyle/>
        <a:p>
          <a:endParaRPr lang="en-US"/>
        </a:p>
      </dgm:t>
    </dgm:pt>
    <dgm:pt modelId="{038823BB-D703-453A-A54E-D4694DAB7CA1}" type="pres">
      <dgm:prSet presAssocID="{E408946F-5D9D-4905-85BB-EAFAEBBA6D32}" presName="node" presStyleLbl="node1" presStyleIdx="0" presStyleCnt="4" custScaleX="143319">
        <dgm:presLayoutVars>
          <dgm:bulletEnabled val="1"/>
        </dgm:presLayoutVars>
      </dgm:prSet>
      <dgm:spPr/>
      <dgm:t>
        <a:bodyPr/>
        <a:lstStyle/>
        <a:p>
          <a:endParaRPr lang="en-US"/>
        </a:p>
      </dgm:t>
    </dgm:pt>
    <dgm:pt modelId="{C6B16EC0-1CFE-4493-963B-959D481825E5}" type="pres">
      <dgm:prSet presAssocID="{E408946F-5D9D-4905-85BB-EAFAEBBA6D32}" presName="dummy" presStyleCnt="0"/>
      <dgm:spPr/>
    </dgm:pt>
    <dgm:pt modelId="{AC4845E5-1EA1-4274-80BA-932FFA0FC399}" type="pres">
      <dgm:prSet presAssocID="{DA7D7BAB-BC72-4157-BC44-47ED5E06A92F}" presName="sibTrans" presStyleLbl="sibTrans2D1" presStyleIdx="0" presStyleCnt="4"/>
      <dgm:spPr/>
      <dgm:t>
        <a:bodyPr/>
        <a:lstStyle/>
        <a:p>
          <a:endParaRPr lang="en-US"/>
        </a:p>
      </dgm:t>
    </dgm:pt>
    <dgm:pt modelId="{22E49C55-C3D8-4DB2-AC61-BD2DB99AB396}" type="pres">
      <dgm:prSet presAssocID="{75D0D7C1-17E8-44DC-9F31-ACD18B27BDD2}" presName="node" presStyleLbl="node1" presStyleIdx="1" presStyleCnt="4" custScaleX="140286" custScaleY="106162">
        <dgm:presLayoutVars>
          <dgm:bulletEnabled val="1"/>
        </dgm:presLayoutVars>
      </dgm:prSet>
      <dgm:spPr/>
      <dgm:t>
        <a:bodyPr/>
        <a:lstStyle/>
        <a:p>
          <a:endParaRPr lang="en-US"/>
        </a:p>
      </dgm:t>
    </dgm:pt>
    <dgm:pt modelId="{72578041-5DD6-4DB3-AA87-DB9D48568AA0}" type="pres">
      <dgm:prSet presAssocID="{75D0D7C1-17E8-44DC-9F31-ACD18B27BDD2}" presName="dummy" presStyleCnt="0"/>
      <dgm:spPr/>
    </dgm:pt>
    <dgm:pt modelId="{FF112CA7-41ED-40E1-8351-4E4E229C4531}" type="pres">
      <dgm:prSet presAssocID="{03D04982-4BF8-4B2A-AC0D-C897B91DFA9D}" presName="sibTrans" presStyleLbl="sibTrans2D1" presStyleIdx="1" presStyleCnt="4"/>
      <dgm:spPr/>
      <dgm:t>
        <a:bodyPr/>
        <a:lstStyle/>
        <a:p>
          <a:endParaRPr lang="en-US"/>
        </a:p>
      </dgm:t>
    </dgm:pt>
    <dgm:pt modelId="{5AA516A6-C817-4DDA-9D15-9CCEBFD50881}" type="pres">
      <dgm:prSet presAssocID="{61EC64C2-1E0E-4B34-8FFA-7598572868D7}" presName="node" presStyleLbl="node1" presStyleIdx="2" presStyleCnt="4" custScaleX="142229" custScaleY="112068">
        <dgm:presLayoutVars>
          <dgm:bulletEnabled val="1"/>
        </dgm:presLayoutVars>
      </dgm:prSet>
      <dgm:spPr/>
      <dgm:t>
        <a:bodyPr/>
        <a:lstStyle/>
        <a:p>
          <a:endParaRPr lang="en-US"/>
        </a:p>
      </dgm:t>
    </dgm:pt>
    <dgm:pt modelId="{E84C1BCB-E329-458C-B903-7C7B2260D435}" type="pres">
      <dgm:prSet presAssocID="{61EC64C2-1E0E-4B34-8FFA-7598572868D7}" presName="dummy" presStyleCnt="0"/>
      <dgm:spPr/>
    </dgm:pt>
    <dgm:pt modelId="{6A969F5C-0CE0-49D1-BA9D-D7255AF773B9}" type="pres">
      <dgm:prSet presAssocID="{4130FB9D-5CA2-47F8-903D-3F853A06170B}" presName="sibTrans" presStyleLbl="sibTrans2D1" presStyleIdx="2" presStyleCnt="4"/>
      <dgm:spPr/>
      <dgm:t>
        <a:bodyPr/>
        <a:lstStyle/>
        <a:p>
          <a:endParaRPr lang="en-US"/>
        </a:p>
      </dgm:t>
    </dgm:pt>
    <dgm:pt modelId="{F00FAAE5-AFCC-4A84-85AE-0A510543EDD5}" type="pres">
      <dgm:prSet presAssocID="{2917F0BA-5742-40DB-80CE-983ACEBA95AE}" presName="node" presStyleLbl="node1" presStyleIdx="3" presStyleCnt="4">
        <dgm:presLayoutVars>
          <dgm:bulletEnabled val="1"/>
        </dgm:presLayoutVars>
      </dgm:prSet>
      <dgm:spPr/>
      <dgm:t>
        <a:bodyPr/>
        <a:lstStyle/>
        <a:p>
          <a:endParaRPr lang="en-US"/>
        </a:p>
      </dgm:t>
    </dgm:pt>
    <dgm:pt modelId="{26A0D8ED-F55C-42FF-B7A5-079054E1AE4D}" type="pres">
      <dgm:prSet presAssocID="{2917F0BA-5742-40DB-80CE-983ACEBA95AE}" presName="dummy" presStyleCnt="0"/>
      <dgm:spPr/>
    </dgm:pt>
    <dgm:pt modelId="{33FD12C2-53F4-448A-AA42-C0AC5401606A}" type="pres">
      <dgm:prSet presAssocID="{E1F529D2-55F8-4883-968F-88E29C3769F8}" presName="sibTrans" presStyleLbl="sibTrans2D1" presStyleIdx="3" presStyleCnt="4"/>
      <dgm:spPr/>
      <dgm:t>
        <a:bodyPr/>
        <a:lstStyle/>
        <a:p>
          <a:endParaRPr lang="en-US"/>
        </a:p>
      </dgm:t>
    </dgm:pt>
  </dgm:ptLst>
  <dgm:cxnLst>
    <dgm:cxn modelId="{553D369D-2ECC-4EC7-967D-A06E883AEF58}" type="presOf" srcId="{0BB84856-7DFA-45E5-ACFD-A7CF181D1E5A}" destId="{84FC9129-BB61-477E-BB89-87335072EF61}" srcOrd="0" destOrd="0" presId="urn:microsoft.com/office/officeart/2005/8/layout/radial6"/>
    <dgm:cxn modelId="{1362A1AA-11FC-4A42-82A3-385F15E58FF2}" type="presOf" srcId="{75D0D7C1-17E8-44DC-9F31-ACD18B27BDD2}" destId="{22E49C55-C3D8-4DB2-AC61-BD2DB99AB396}" srcOrd="0" destOrd="0" presId="urn:microsoft.com/office/officeart/2005/8/layout/radial6"/>
    <dgm:cxn modelId="{C57BF117-5DBD-4CB3-899B-D703E682CAE1}" type="presOf" srcId="{E1F529D2-55F8-4883-968F-88E29C3769F8}" destId="{33FD12C2-53F4-448A-AA42-C0AC5401606A}" srcOrd="0" destOrd="0" presId="urn:microsoft.com/office/officeart/2005/8/layout/radial6"/>
    <dgm:cxn modelId="{90CEA743-116D-42B2-ADB1-86F398A32139}" type="presOf" srcId="{2917F0BA-5742-40DB-80CE-983ACEBA95AE}" destId="{F00FAAE5-AFCC-4A84-85AE-0A510543EDD5}" srcOrd="0" destOrd="0" presId="urn:microsoft.com/office/officeart/2005/8/layout/radial6"/>
    <dgm:cxn modelId="{9A1B4115-E9F3-40AB-AA5F-52E825307176}" type="presOf" srcId="{D6D003F1-3ECC-4BBD-BB98-C0ADB5B1AC17}" destId="{FB9BC107-92DD-468C-BF48-15D6C018A37A}" srcOrd="0" destOrd="0" presId="urn:microsoft.com/office/officeart/2005/8/layout/radial6"/>
    <dgm:cxn modelId="{08B1A7B2-DCE9-493D-8F94-8D5E35BC3674}" srcId="{D6D003F1-3ECC-4BBD-BB98-C0ADB5B1AC17}" destId="{61EC64C2-1E0E-4B34-8FFA-7598572868D7}" srcOrd="2" destOrd="0" parTransId="{8CE686A9-4668-4E43-AF61-5D901D04560D}" sibTransId="{4130FB9D-5CA2-47F8-903D-3F853A06170B}"/>
    <dgm:cxn modelId="{532E4016-1103-45D5-9217-15E4F2E341B9}" type="presOf" srcId="{E408946F-5D9D-4905-85BB-EAFAEBBA6D32}" destId="{038823BB-D703-453A-A54E-D4694DAB7CA1}" srcOrd="0" destOrd="0" presId="urn:microsoft.com/office/officeart/2005/8/layout/radial6"/>
    <dgm:cxn modelId="{A663EC2D-02CF-4AB3-9C87-F873278D278D}" type="presOf" srcId="{61EC64C2-1E0E-4B34-8FFA-7598572868D7}" destId="{5AA516A6-C817-4DDA-9D15-9CCEBFD50881}" srcOrd="0" destOrd="0" presId="urn:microsoft.com/office/officeart/2005/8/layout/radial6"/>
    <dgm:cxn modelId="{0EE13091-6F7C-463D-8305-A2E6D799C1E0}" srcId="{0BB84856-7DFA-45E5-ACFD-A7CF181D1E5A}" destId="{D6D003F1-3ECC-4BBD-BB98-C0ADB5B1AC17}" srcOrd="0" destOrd="0" parTransId="{A129BF2D-907F-4756-B44D-1E186C245E9F}" sibTransId="{8EF2B198-51D6-4388-8E3B-F95C58695F4A}"/>
    <dgm:cxn modelId="{4C9AC368-4F6F-47B9-BBC9-381ECE783C79}" type="presOf" srcId="{4130FB9D-5CA2-47F8-903D-3F853A06170B}" destId="{6A969F5C-0CE0-49D1-BA9D-D7255AF773B9}" srcOrd="0" destOrd="0" presId="urn:microsoft.com/office/officeart/2005/8/layout/radial6"/>
    <dgm:cxn modelId="{C94C2444-9AA2-4924-96B7-D75AB74687A9}" type="presOf" srcId="{03D04982-4BF8-4B2A-AC0D-C897B91DFA9D}" destId="{FF112CA7-41ED-40E1-8351-4E4E229C4531}" srcOrd="0" destOrd="0" presId="urn:microsoft.com/office/officeart/2005/8/layout/radial6"/>
    <dgm:cxn modelId="{55748E37-D963-498A-AC1A-28738C85DA8D}" type="presOf" srcId="{DA7D7BAB-BC72-4157-BC44-47ED5E06A92F}" destId="{AC4845E5-1EA1-4274-80BA-932FFA0FC399}" srcOrd="0" destOrd="0" presId="urn:microsoft.com/office/officeart/2005/8/layout/radial6"/>
    <dgm:cxn modelId="{2C141EBE-7594-4518-BBB8-44C91487F068}" srcId="{D6D003F1-3ECC-4BBD-BB98-C0ADB5B1AC17}" destId="{2917F0BA-5742-40DB-80CE-983ACEBA95AE}" srcOrd="3" destOrd="0" parTransId="{39E71F8A-D3B4-4F02-906E-57DE7CC92237}" sibTransId="{E1F529D2-55F8-4883-968F-88E29C3769F8}"/>
    <dgm:cxn modelId="{3F1E37B5-F873-4A77-B63F-6143E43B0732}" srcId="{D6D003F1-3ECC-4BBD-BB98-C0ADB5B1AC17}" destId="{E408946F-5D9D-4905-85BB-EAFAEBBA6D32}" srcOrd="0" destOrd="0" parTransId="{28D74303-F1D2-4663-910A-ACEEC660625B}" sibTransId="{DA7D7BAB-BC72-4157-BC44-47ED5E06A92F}"/>
    <dgm:cxn modelId="{D1479252-BCB2-42F1-9363-A114E2EFC83A}" srcId="{D6D003F1-3ECC-4BBD-BB98-C0ADB5B1AC17}" destId="{75D0D7C1-17E8-44DC-9F31-ACD18B27BDD2}" srcOrd="1" destOrd="0" parTransId="{0C027D73-91E2-467A-BFEC-13AA6FD59503}" sibTransId="{03D04982-4BF8-4B2A-AC0D-C897B91DFA9D}"/>
    <dgm:cxn modelId="{34DF869E-0139-401D-A089-08BED269D78B}" type="presParOf" srcId="{84FC9129-BB61-477E-BB89-87335072EF61}" destId="{FB9BC107-92DD-468C-BF48-15D6C018A37A}" srcOrd="0" destOrd="0" presId="urn:microsoft.com/office/officeart/2005/8/layout/radial6"/>
    <dgm:cxn modelId="{7A9F6917-6847-4C3E-9020-C8233DA42460}" type="presParOf" srcId="{84FC9129-BB61-477E-BB89-87335072EF61}" destId="{038823BB-D703-453A-A54E-D4694DAB7CA1}" srcOrd="1" destOrd="0" presId="urn:microsoft.com/office/officeart/2005/8/layout/radial6"/>
    <dgm:cxn modelId="{5DBD6C3C-57C9-4347-AFAD-67FAACDAF790}" type="presParOf" srcId="{84FC9129-BB61-477E-BB89-87335072EF61}" destId="{C6B16EC0-1CFE-4493-963B-959D481825E5}" srcOrd="2" destOrd="0" presId="urn:microsoft.com/office/officeart/2005/8/layout/radial6"/>
    <dgm:cxn modelId="{7DBC587A-A2E8-4C37-ADFB-A8D25BB65774}" type="presParOf" srcId="{84FC9129-BB61-477E-BB89-87335072EF61}" destId="{AC4845E5-1EA1-4274-80BA-932FFA0FC399}" srcOrd="3" destOrd="0" presId="urn:microsoft.com/office/officeart/2005/8/layout/radial6"/>
    <dgm:cxn modelId="{FF641E5D-EC87-4274-A1DE-986779F69EE6}" type="presParOf" srcId="{84FC9129-BB61-477E-BB89-87335072EF61}" destId="{22E49C55-C3D8-4DB2-AC61-BD2DB99AB396}" srcOrd="4" destOrd="0" presId="urn:microsoft.com/office/officeart/2005/8/layout/radial6"/>
    <dgm:cxn modelId="{126DF2AE-6F40-414D-802D-1E6E897C7F60}" type="presParOf" srcId="{84FC9129-BB61-477E-BB89-87335072EF61}" destId="{72578041-5DD6-4DB3-AA87-DB9D48568AA0}" srcOrd="5" destOrd="0" presId="urn:microsoft.com/office/officeart/2005/8/layout/radial6"/>
    <dgm:cxn modelId="{1E394623-0FAF-4B4B-97E9-D5FC9ABE50CA}" type="presParOf" srcId="{84FC9129-BB61-477E-BB89-87335072EF61}" destId="{FF112CA7-41ED-40E1-8351-4E4E229C4531}" srcOrd="6" destOrd="0" presId="urn:microsoft.com/office/officeart/2005/8/layout/radial6"/>
    <dgm:cxn modelId="{19E4029E-E0EB-490C-A21F-DD73567AA094}" type="presParOf" srcId="{84FC9129-BB61-477E-BB89-87335072EF61}" destId="{5AA516A6-C817-4DDA-9D15-9CCEBFD50881}" srcOrd="7" destOrd="0" presId="urn:microsoft.com/office/officeart/2005/8/layout/radial6"/>
    <dgm:cxn modelId="{F5660420-517D-4948-B0D3-FCC989F12B1D}" type="presParOf" srcId="{84FC9129-BB61-477E-BB89-87335072EF61}" destId="{E84C1BCB-E329-458C-B903-7C7B2260D435}" srcOrd="8" destOrd="0" presId="urn:microsoft.com/office/officeart/2005/8/layout/radial6"/>
    <dgm:cxn modelId="{E98484C4-A21E-4CE4-B878-9168E2F308D4}" type="presParOf" srcId="{84FC9129-BB61-477E-BB89-87335072EF61}" destId="{6A969F5C-0CE0-49D1-BA9D-D7255AF773B9}" srcOrd="9" destOrd="0" presId="urn:microsoft.com/office/officeart/2005/8/layout/radial6"/>
    <dgm:cxn modelId="{17043061-CD70-4795-A84C-A2E51776ACFC}" type="presParOf" srcId="{84FC9129-BB61-477E-BB89-87335072EF61}" destId="{F00FAAE5-AFCC-4A84-85AE-0A510543EDD5}" srcOrd="10" destOrd="0" presId="urn:microsoft.com/office/officeart/2005/8/layout/radial6"/>
    <dgm:cxn modelId="{1099CE19-EF07-4580-BA64-0763B6C14AA1}" type="presParOf" srcId="{84FC9129-BB61-477E-BB89-87335072EF61}" destId="{26A0D8ED-F55C-42FF-B7A5-079054E1AE4D}" srcOrd="11" destOrd="0" presId="urn:microsoft.com/office/officeart/2005/8/layout/radial6"/>
    <dgm:cxn modelId="{5282DB37-9ABA-462E-A9EB-73DF6BA28B3E}" type="presParOf" srcId="{84FC9129-BB61-477E-BB89-87335072EF61}" destId="{33FD12C2-53F4-448A-AA42-C0AC5401606A}" srcOrd="12"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35FE34C-3491-475E-92E4-D89EC4D97ADE}"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77D2AAB7-3C78-4272-82A2-1A02354FB546}">
      <dgm:prSet phldrT="[Text]"/>
      <dgm:spPr/>
      <dgm:t>
        <a:bodyPr/>
        <a:lstStyle/>
        <a:p>
          <a:r>
            <a:rPr lang="en-US" b="0" cap="none" spc="0" dirty="0" err="1" smtClean="0">
              <a:ln w="0"/>
              <a:solidFill>
                <a:schemeClr val="tx1"/>
              </a:solidFill>
              <a:effectLst>
                <a:outerShdw blurRad="38100" dist="19050" dir="2700000" algn="tl" rotWithShape="0">
                  <a:schemeClr val="dk1">
                    <a:alpha val="40000"/>
                  </a:schemeClr>
                </a:outerShdw>
              </a:effectLst>
            </a:rPr>
            <a:t>Tính</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giá</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sản</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phẩm</a:t>
          </a:r>
          <a:endParaRPr lang="en-US" b="0" cap="none" spc="0" dirty="0">
            <a:ln w="0"/>
            <a:solidFill>
              <a:schemeClr val="tx1"/>
            </a:solidFill>
            <a:effectLst>
              <a:outerShdw blurRad="38100" dist="19050" dir="2700000" algn="tl" rotWithShape="0">
                <a:schemeClr val="dk1">
                  <a:alpha val="40000"/>
                </a:schemeClr>
              </a:outerShdw>
            </a:effectLst>
          </a:endParaRPr>
        </a:p>
      </dgm:t>
    </dgm:pt>
    <dgm:pt modelId="{40803386-722D-4B3A-8CCB-A189DBFFEA17}" type="parTrans" cxnId="{E66B529F-DC30-492F-9FE4-2E2F9C5E21AE}">
      <dgm:prSet/>
      <dgm:spPr/>
      <dgm:t>
        <a:bodyPr/>
        <a:lstStyle/>
        <a:p>
          <a:endParaRPr lang="en-US"/>
        </a:p>
      </dgm:t>
    </dgm:pt>
    <dgm:pt modelId="{B6130C6D-F8D7-441E-B8B9-2A4B4FF86A15}" type="sibTrans" cxnId="{E66B529F-DC30-492F-9FE4-2E2F9C5E21AE}">
      <dgm:prSet/>
      <dgm:spPr/>
      <dgm:t>
        <a:bodyPr/>
        <a:lstStyle/>
        <a:p>
          <a:endParaRPr lang="en-US"/>
        </a:p>
      </dgm:t>
    </dgm:pt>
    <dgm:pt modelId="{13489D04-8AA4-4F24-A15B-DE17EED6B8E5}">
      <dgm:prSet phldrT="[Text]"/>
      <dgm:spPr/>
      <dgm:t>
        <a:bodyPr/>
        <a:lstStyle/>
        <a:p>
          <a:r>
            <a:rPr lang="en-US" b="0" cap="none" spc="0" dirty="0" smtClean="0">
              <a:ln w="0"/>
              <a:solidFill>
                <a:schemeClr val="tx1"/>
              </a:solidFill>
              <a:effectLst>
                <a:outerShdw blurRad="38100" dist="19050" dir="2700000" algn="tl" rotWithShape="0">
                  <a:schemeClr val="dk1">
                    <a:alpha val="40000"/>
                  </a:schemeClr>
                </a:outerShdw>
              </a:effectLst>
            </a:rPr>
            <a:t>Theo </a:t>
          </a:r>
          <a:r>
            <a:rPr lang="en-US" b="0" cap="none" spc="0" dirty="0" err="1" smtClean="0">
              <a:ln w="0"/>
              <a:solidFill>
                <a:schemeClr val="tx1"/>
              </a:solidFill>
              <a:effectLst>
                <a:outerShdw blurRad="38100" dist="19050" dir="2700000" algn="tl" rotWithShape="0">
                  <a:schemeClr val="dk1">
                    <a:alpha val="40000"/>
                  </a:schemeClr>
                </a:outerShdw>
              </a:effectLst>
            </a:rPr>
            <a:t>dõi</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và</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phát</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triển</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mẫu</a:t>
          </a:r>
          <a:endParaRPr lang="en-US" b="0" cap="none" spc="0" dirty="0">
            <a:ln w="0"/>
            <a:solidFill>
              <a:schemeClr val="tx1"/>
            </a:solidFill>
            <a:effectLst>
              <a:outerShdw blurRad="38100" dist="19050" dir="2700000" algn="tl" rotWithShape="0">
                <a:schemeClr val="dk1">
                  <a:alpha val="40000"/>
                </a:schemeClr>
              </a:outerShdw>
            </a:effectLst>
          </a:endParaRPr>
        </a:p>
      </dgm:t>
    </dgm:pt>
    <dgm:pt modelId="{21F2FA7E-3D1A-4618-8F77-7EDA5A046DEF}" type="parTrans" cxnId="{F5DEB134-3D43-453E-9B56-30EFBEF76B82}">
      <dgm:prSet/>
      <dgm:spPr/>
      <dgm:t>
        <a:bodyPr/>
        <a:lstStyle/>
        <a:p>
          <a:endParaRPr lang="en-US"/>
        </a:p>
      </dgm:t>
    </dgm:pt>
    <dgm:pt modelId="{AB3D424E-5F1E-4D0C-9EA4-120A954EFBB9}" type="sibTrans" cxnId="{F5DEB134-3D43-453E-9B56-30EFBEF76B82}">
      <dgm:prSet/>
      <dgm:spPr/>
      <dgm:t>
        <a:bodyPr/>
        <a:lstStyle/>
        <a:p>
          <a:endParaRPr lang="en-US"/>
        </a:p>
      </dgm:t>
    </dgm:pt>
    <dgm:pt modelId="{3722B7E0-7EE2-4442-AF6E-7C54FC0CA1D2}" type="pres">
      <dgm:prSet presAssocID="{035FE34C-3491-475E-92E4-D89EC4D97ADE}" presName="Name0" presStyleCnt="0">
        <dgm:presLayoutVars>
          <dgm:dir/>
          <dgm:resizeHandles val="exact"/>
        </dgm:presLayoutVars>
      </dgm:prSet>
      <dgm:spPr/>
      <dgm:t>
        <a:bodyPr/>
        <a:lstStyle/>
        <a:p>
          <a:endParaRPr lang="en-US"/>
        </a:p>
      </dgm:t>
    </dgm:pt>
    <dgm:pt modelId="{E04DA7FC-D315-4FC3-8825-EC5E5B6A0938}" type="pres">
      <dgm:prSet presAssocID="{77D2AAB7-3C78-4272-82A2-1A02354FB546}" presName="composite" presStyleCnt="0"/>
      <dgm:spPr/>
    </dgm:pt>
    <dgm:pt modelId="{85E08EE9-7F03-4A33-9054-76CC011D236C}" type="pres">
      <dgm:prSet presAssocID="{77D2AAB7-3C78-4272-82A2-1A02354FB546}" presName="rect1" presStyleLbl="trAlignAcc1" presStyleIdx="0" presStyleCnt="2" custScaleY="45413" custLinFactNeighborX="-119" custLinFactNeighborY="-35708">
        <dgm:presLayoutVars>
          <dgm:bulletEnabled val="1"/>
        </dgm:presLayoutVars>
      </dgm:prSet>
      <dgm:spPr/>
      <dgm:t>
        <a:bodyPr/>
        <a:lstStyle/>
        <a:p>
          <a:endParaRPr lang="en-US"/>
        </a:p>
      </dgm:t>
    </dgm:pt>
    <dgm:pt modelId="{1BBB8544-FF40-46BE-9BC2-FD416B5AFC94}" type="pres">
      <dgm:prSet presAssocID="{77D2AAB7-3C78-4272-82A2-1A02354FB546}" presName="rect2" presStyleLbl="fgImgPlace1" presStyleIdx="0" presStyleCnt="2" custScaleX="66436" custScaleY="35273" custLinFactNeighborX="10102" custLinFactNeighborY="-20457"/>
      <dgm:spPr/>
    </dgm:pt>
    <dgm:pt modelId="{42071017-AAA7-47A6-A8A9-55101DB2F303}" type="pres">
      <dgm:prSet presAssocID="{B6130C6D-F8D7-441E-B8B9-2A4B4FF86A15}" presName="sibTrans" presStyleCnt="0"/>
      <dgm:spPr/>
    </dgm:pt>
    <dgm:pt modelId="{2E31A1C4-3F2E-4257-A1EF-11F2EEA5BECC}" type="pres">
      <dgm:prSet presAssocID="{13489D04-8AA4-4F24-A15B-DE17EED6B8E5}" presName="composite" presStyleCnt="0"/>
      <dgm:spPr/>
    </dgm:pt>
    <dgm:pt modelId="{D86A8193-A161-4784-9C6E-F567C004A5C0}" type="pres">
      <dgm:prSet presAssocID="{13489D04-8AA4-4F24-A15B-DE17EED6B8E5}" presName="rect1" presStyleLbl="trAlignAcc1" presStyleIdx="1" presStyleCnt="2" custScaleX="100505" custScaleY="42395" custLinFactNeighborX="192" custLinFactNeighborY="-8334">
        <dgm:presLayoutVars>
          <dgm:bulletEnabled val="1"/>
        </dgm:presLayoutVars>
      </dgm:prSet>
      <dgm:spPr/>
      <dgm:t>
        <a:bodyPr/>
        <a:lstStyle/>
        <a:p>
          <a:endParaRPr lang="en-US"/>
        </a:p>
      </dgm:t>
    </dgm:pt>
    <dgm:pt modelId="{B4A0F5A2-51C6-45C7-A17E-0BB067A82B61}" type="pres">
      <dgm:prSet presAssocID="{13489D04-8AA4-4F24-A15B-DE17EED6B8E5}" presName="rect2" presStyleLbl="fgImgPlace1" presStyleIdx="1" presStyleCnt="2" custScaleX="59524" custScaleY="33397" custLinFactNeighborX="7779" custLinFactNeighborY="4668"/>
      <dgm:spPr/>
    </dgm:pt>
  </dgm:ptLst>
  <dgm:cxnLst>
    <dgm:cxn modelId="{E66B529F-DC30-492F-9FE4-2E2F9C5E21AE}" srcId="{035FE34C-3491-475E-92E4-D89EC4D97ADE}" destId="{77D2AAB7-3C78-4272-82A2-1A02354FB546}" srcOrd="0" destOrd="0" parTransId="{40803386-722D-4B3A-8CCB-A189DBFFEA17}" sibTransId="{B6130C6D-F8D7-441E-B8B9-2A4B4FF86A15}"/>
    <dgm:cxn modelId="{393C6E9A-EC8D-40E6-A5B5-81DCCF99501B}" type="presOf" srcId="{77D2AAB7-3C78-4272-82A2-1A02354FB546}" destId="{85E08EE9-7F03-4A33-9054-76CC011D236C}" srcOrd="0" destOrd="0" presId="urn:microsoft.com/office/officeart/2008/layout/PictureStrips"/>
    <dgm:cxn modelId="{49C76864-462E-488B-9663-2FD33BDE7F0B}" type="presOf" srcId="{13489D04-8AA4-4F24-A15B-DE17EED6B8E5}" destId="{D86A8193-A161-4784-9C6E-F567C004A5C0}" srcOrd="0" destOrd="0" presId="urn:microsoft.com/office/officeart/2008/layout/PictureStrips"/>
    <dgm:cxn modelId="{F5DEB134-3D43-453E-9B56-30EFBEF76B82}" srcId="{035FE34C-3491-475E-92E4-D89EC4D97ADE}" destId="{13489D04-8AA4-4F24-A15B-DE17EED6B8E5}" srcOrd="1" destOrd="0" parTransId="{21F2FA7E-3D1A-4618-8F77-7EDA5A046DEF}" sibTransId="{AB3D424E-5F1E-4D0C-9EA4-120A954EFBB9}"/>
    <dgm:cxn modelId="{A3E9486E-25C3-45AF-B3FE-379399059BFF}" type="presOf" srcId="{035FE34C-3491-475E-92E4-D89EC4D97ADE}" destId="{3722B7E0-7EE2-4442-AF6E-7C54FC0CA1D2}" srcOrd="0" destOrd="0" presId="urn:microsoft.com/office/officeart/2008/layout/PictureStrips"/>
    <dgm:cxn modelId="{E62418D8-17F1-4551-A31E-EDB7CD451591}" type="presParOf" srcId="{3722B7E0-7EE2-4442-AF6E-7C54FC0CA1D2}" destId="{E04DA7FC-D315-4FC3-8825-EC5E5B6A0938}" srcOrd="0" destOrd="0" presId="urn:microsoft.com/office/officeart/2008/layout/PictureStrips"/>
    <dgm:cxn modelId="{96A2C5AB-B3E4-4486-BD59-290DF74D7ADE}" type="presParOf" srcId="{E04DA7FC-D315-4FC3-8825-EC5E5B6A0938}" destId="{85E08EE9-7F03-4A33-9054-76CC011D236C}" srcOrd="0" destOrd="0" presId="urn:microsoft.com/office/officeart/2008/layout/PictureStrips"/>
    <dgm:cxn modelId="{0E751D50-3465-4A95-BFF3-65956DE8C808}" type="presParOf" srcId="{E04DA7FC-D315-4FC3-8825-EC5E5B6A0938}" destId="{1BBB8544-FF40-46BE-9BC2-FD416B5AFC94}" srcOrd="1" destOrd="0" presId="urn:microsoft.com/office/officeart/2008/layout/PictureStrips"/>
    <dgm:cxn modelId="{7CC36127-627E-4039-8236-E6AD1260E662}" type="presParOf" srcId="{3722B7E0-7EE2-4442-AF6E-7C54FC0CA1D2}" destId="{42071017-AAA7-47A6-A8A9-55101DB2F303}" srcOrd="1" destOrd="0" presId="urn:microsoft.com/office/officeart/2008/layout/PictureStrips"/>
    <dgm:cxn modelId="{A2DDA8B1-4BE6-49C2-8EA2-F39B2F836DC1}" type="presParOf" srcId="{3722B7E0-7EE2-4442-AF6E-7C54FC0CA1D2}" destId="{2E31A1C4-3F2E-4257-A1EF-11F2EEA5BECC}" srcOrd="2" destOrd="0" presId="urn:microsoft.com/office/officeart/2008/layout/PictureStrips"/>
    <dgm:cxn modelId="{F363A881-5DB3-4D3F-B972-B32FF6B408CC}" type="presParOf" srcId="{2E31A1C4-3F2E-4257-A1EF-11F2EEA5BECC}" destId="{D86A8193-A161-4784-9C6E-F567C004A5C0}" srcOrd="0" destOrd="0" presId="urn:microsoft.com/office/officeart/2008/layout/PictureStrips"/>
    <dgm:cxn modelId="{A60D461F-DD5F-40D2-8909-EC15C1D9EE7E}" type="presParOf" srcId="{2E31A1C4-3F2E-4257-A1EF-11F2EEA5BECC}" destId="{B4A0F5A2-51C6-45C7-A17E-0BB067A82B61}"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AE10D1A-67EF-451D-9FF6-6BA64B0DB3CF}"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US"/>
        </a:p>
      </dgm:t>
    </dgm:pt>
    <dgm:pt modelId="{6E8C134C-30D8-429D-B664-40B378E8D894}">
      <dgm:prSet phldrT="[Text]" custT="1"/>
      <dgm:spPr/>
      <dgm:t>
        <a:bodyPr/>
        <a:lstStyle/>
        <a:p>
          <a:r>
            <a:rPr lang="en-US" sz="2800">
              <a:solidFill>
                <a:srgbClr val="002060"/>
              </a:solidFill>
            </a:rPr>
            <a:t>Giai đoạn phát triển đơn hàng </a:t>
          </a:r>
          <a:r>
            <a:rPr lang="en-US" sz="2800" smtClean="0">
              <a:solidFill>
                <a:srgbClr val="002060"/>
              </a:solidFill>
            </a:rPr>
            <a:t>(Mẫu </a:t>
          </a:r>
          <a:r>
            <a:rPr lang="en-US" sz="2800">
              <a:solidFill>
                <a:srgbClr val="002060"/>
              </a:solidFill>
            </a:rPr>
            <a:t>phát triển)</a:t>
          </a:r>
        </a:p>
      </dgm:t>
    </dgm:pt>
    <dgm:pt modelId="{F9E86B10-5483-41CF-A7F2-42D4B5E7E8E1}" type="parTrans" cxnId="{B032CAD0-86C5-4412-A71F-3F08D8CEA13F}">
      <dgm:prSet/>
      <dgm:spPr/>
      <dgm:t>
        <a:bodyPr/>
        <a:lstStyle/>
        <a:p>
          <a:endParaRPr lang="en-US"/>
        </a:p>
      </dgm:t>
    </dgm:pt>
    <dgm:pt modelId="{7DA795E2-C660-4224-A7A6-9000BE86DABE}" type="sibTrans" cxnId="{B032CAD0-86C5-4412-A71F-3F08D8CEA13F}">
      <dgm:prSet/>
      <dgm:spPr/>
      <dgm:t>
        <a:bodyPr/>
        <a:lstStyle/>
        <a:p>
          <a:endParaRPr lang="en-US"/>
        </a:p>
      </dgm:t>
    </dgm:pt>
    <dgm:pt modelId="{2A77370B-0E55-4FE3-87C5-1119F4EF7269}">
      <dgm:prSet phldrT="[Text]"/>
      <dgm:spPr/>
      <dgm:t>
        <a:bodyPr/>
        <a:lstStyle/>
        <a:p>
          <a:r>
            <a:rPr lang="en-US">
              <a:solidFill>
                <a:schemeClr val="tx1"/>
              </a:solidFill>
              <a:latin typeface="+mn-lt"/>
              <a:cs typeface="Times New Roman" panose="02020603050405020304" pitchFamily="18" charset="0"/>
            </a:rPr>
            <a:t> Mẫu gốc</a:t>
          </a:r>
        </a:p>
      </dgm:t>
    </dgm:pt>
    <dgm:pt modelId="{AC0F5766-F69C-4227-A95D-4852DA52D7EB}" type="parTrans" cxnId="{E175DACC-A91D-4436-A4D8-864A785DDEE2}">
      <dgm:prSet/>
      <dgm:spPr/>
      <dgm:t>
        <a:bodyPr/>
        <a:lstStyle/>
        <a:p>
          <a:endParaRPr lang="en-US"/>
        </a:p>
      </dgm:t>
    </dgm:pt>
    <dgm:pt modelId="{2CD398CC-C567-4DFB-89C0-593F09012FB8}" type="sibTrans" cxnId="{E175DACC-A91D-4436-A4D8-864A785DDEE2}">
      <dgm:prSet/>
      <dgm:spPr/>
      <dgm:t>
        <a:bodyPr/>
        <a:lstStyle/>
        <a:p>
          <a:endParaRPr lang="en-US"/>
        </a:p>
      </dgm:t>
    </dgm:pt>
    <dgm:pt modelId="{8BF923FF-0A68-4E2D-93A2-C00C9808313B}">
      <dgm:prSet phldrT="[Text]"/>
      <dgm:spPr/>
      <dgm:t>
        <a:bodyPr/>
        <a:lstStyle/>
        <a:p>
          <a:r>
            <a:rPr lang="en-US">
              <a:solidFill>
                <a:schemeClr val="tx1"/>
              </a:solidFill>
              <a:latin typeface="+mn-lt"/>
              <a:cs typeface="Times New Roman" panose="02020603050405020304" pitchFamily="18" charset="0"/>
            </a:rPr>
            <a:t> Mẫu tiền sản xuất</a:t>
          </a:r>
        </a:p>
      </dgm:t>
    </dgm:pt>
    <dgm:pt modelId="{4AAF1CE4-98F8-45C9-B290-DBCAB6EA74EC}" type="parTrans" cxnId="{CCA03ED4-C9C0-4C93-A1C7-3145A0020B74}">
      <dgm:prSet/>
      <dgm:spPr/>
      <dgm:t>
        <a:bodyPr/>
        <a:lstStyle/>
        <a:p>
          <a:endParaRPr lang="en-US"/>
        </a:p>
      </dgm:t>
    </dgm:pt>
    <dgm:pt modelId="{27663DC6-6610-481C-9791-8C01826E9978}" type="sibTrans" cxnId="{CCA03ED4-C9C0-4C93-A1C7-3145A0020B74}">
      <dgm:prSet/>
      <dgm:spPr/>
      <dgm:t>
        <a:bodyPr/>
        <a:lstStyle/>
        <a:p>
          <a:endParaRPr lang="en-US"/>
        </a:p>
      </dgm:t>
    </dgm:pt>
    <dgm:pt modelId="{2B543CB0-71F1-42F0-BDB3-59A9DF297443}">
      <dgm:prSet phldrT="[Text]" custT="1"/>
      <dgm:spPr/>
      <dgm:t>
        <a:bodyPr/>
        <a:lstStyle/>
        <a:p>
          <a:r>
            <a:rPr lang="en-US" sz="2800">
              <a:solidFill>
                <a:srgbClr val="002060"/>
              </a:solidFill>
            </a:rPr>
            <a:t>Giai đoạn sản xuất đơn hàng (Mẫu sản xuất)</a:t>
          </a:r>
        </a:p>
      </dgm:t>
    </dgm:pt>
    <dgm:pt modelId="{16A7B3C1-8407-4328-80B3-9E6BFEE5E624}" type="parTrans" cxnId="{3014838F-593A-43A4-9212-D03AE4831953}">
      <dgm:prSet/>
      <dgm:spPr/>
      <dgm:t>
        <a:bodyPr/>
        <a:lstStyle/>
        <a:p>
          <a:endParaRPr lang="en-US"/>
        </a:p>
      </dgm:t>
    </dgm:pt>
    <dgm:pt modelId="{69013DE5-BC3A-4418-A439-B74107BE415A}" type="sibTrans" cxnId="{3014838F-593A-43A4-9212-D03AE4831953}">
      <dgm:prSet/>
      <dgm:spPr/>
      <dgm:t>
        <a:bodyPr/>
        <a:lstStyle/>
        <a:p>
          <a:endParaRPr lang="en-US"/>
        </a:p>
      </dgm:t>
    </dgm:pt>
    <dgm:pt modelId="{1C93BF63-892E-4F19-9410-6406E889137D}">
      <dgm:prSet phldrT="[Text]"/>
      <dgm:spPr/>
      <dgm:t>
        <a:bodyPr/>
        <a:lstStyle/>
        <a:p>
          <a:r>
            <a:rPr lang="en-US">
              <a:solidFill>
                <a:schemeClr val="tx1"/>
              </a:solidFill>
              <a:latin typeface="+mn-lt"/>
              <a:cs typeface="Times New Roman" panose="02020603050405020304" pitchFamily="18" charset="0"/>
            </a:rPr>
            <a:t> Mẫu thử nghiệm</a:t>
          </a:r>
        </a:p>
      </dgm:t>
    </dgm:pt>
    <dgm:pt modelId="{3AEE083A-E843-4763-BA90-29746829C79E}" type="parTrans" cxnId="{ACDEEF7E-AC5C-4360-BF2A-7242AA9B3AF7}">
      <dgm:prSet/>
      <dgm:spPr/>
      <dgm:t>
        <a:bodyPr/>
        <a:lstStyle/>
        <a:p>
          <a:endParaRPr lang="en-US"/>
        </a:p>
      </dgm:t>
    </dgm:pt>
    <dgm:pt modelId="{2DC4FD5A-7AA9-4884-B7C7-4084EA0755BB}" type="sibTrans" cxnId="{ACDEEF7E-AC5C-4360-BF2A-7242AA9B3AF7}">
      <dgm:prSet/>
      <dgm:spPr/>
      <dgm:t>
        <a:bodyPr/>
        <a:lstStyle/>
        <a:p>
          <a:endParaRPr lang="en-US"/>
        </a:p>
      </dgm:t>
    </dgm:pt>
    <dgm:pt modelId="{4AE14A02-371E-4080-A087-D6394DFEEB44}">
      <dgm:prSet phldrT="[Text]"/>
      <dgm:spPr/>
      <dgm:t>
        <a:bodyPr/>
        <a:lstStyle/>
        <a:p>
          <a:r>
            <a:rPr lang="en-US">
              <a:solidFill>
                <a:schemeClr val="tx1"/>
              </a:solidFill>
              <a:latin typeface="+mn-lt"/>
              <a:cs typeface="Times New Roman" panose="02020603050405020304" pitchFamily="18" charset="0"/>
            </a:rPr>
            <a:t> Mẫu proto, mẫu proto lần 2</a:t>
          </a:r>
        </a:p>
      </dgm:t>
    </dgm:pt>
    <dgm:pt modelId="{B2ADFF75-C61F-404A-9336-BD846200E003}" type="parTrans" cxnId="{7D1FA821-F362-42F5-9502-60F9F1A1A99A}">
      <dgm:prSet/>
      <dgm:spPr/>
      <dgm:t>
        <a:bodyPr/>
        <a:lstStyle/>
        <a:p>
          <a:endParaRPr lang="en-US"/>
        </a:p>
      </dgm:t>
    </dgm:pt>
    <dgm:pt modelId="{E23CFB00-22E3-45D6-B95B-6F89388877C4}" type="sibTrans" cxnId="{7D1FA821-F362-42F5-9502-60F9F1A1A99A}">
      <dgm:prSet/>
      <dgm:spPr/>
      <dgm:t>
        <a:bodyPr/>
        <a:lstStyle/>
        <a:p>
          <a:endParaRPr lang="en-US"/>
        </a:p>
      </dgm:t>
    </dgm:pt>
    <dgm:pt modelId="{6A5430D6-D102-449D-AA79-563B6DAB42D7}">
      <dgm:prSet phldrT="[Text]"/>
      <dgm:spPr/>
      <dgm:t>
        <a:bodyPr/>
        <a:lstStyle/>
        <a:p>
          <a:r>
            <a:rPr lang="en-US">
              <a:solidFill>
                <a:schemeClr val="tx1"/>
              </a:solidFill>
              <a:latin typeface="+mn-lt"/>
              <a:cs typeface="Times New Roman" panose="02020603050405020304" pitchFamily="18" charset="0"/>
            </a:rPr>
            <a:t> Mẫu kiểm thông số</a:t>
          </a:r>
        </a:p>
      </dgm:t>
    </dgm:pt>
    <dgm:pt modelId="{3B436E94-6BFF-46A1-80E1-45BFBB2FA316}" type="parTrans" cxnId="{BCB84506-455D-4682-9CCC-34853E62D99F}">
      <dgm:prSet/>
      <dgm:spPr/>
      <dgm:t>
        <a:bodyPr/>
        <a:lstStyle/>
        <a:p>
          <a:endParaRPr lang="en-US"/>
        </a:p>
      </dgm:t>
    </dgm:pt>
    <dgm:pt modelId="{A94A0A22-35DE-4B63-B380-1B668F064AB9}" type="sibTrans" cxnId="{BCB84506-455D-4682-9CCC-34853E62D99F}">
      <dgm:prSet/>
      <dgm:spPr/>
      <dgm:t>
        <a:bodyPr/>
        <a:lstStyle/>
        <a:p>
          <a:endParaRPr lang="en-US"/>
        </a:p>
      </dgm:t>
    </dgm:pt>
    <dgm:pt modelId="{68CE6343-8DA5-4280-B647-90FAB95A5173}">
      <dgm:prSet phldrT="[Text]"/>
      <dgm:spPr/>
      <dgm:t>
        <a:bodyPr/>
        <a:lstStyle/>
        <a:p>
          <a:r>
            <a:rPr lang="en-US">
              <a:solidFill>
                <a:schemeClr val="tx1"/>
              </a:solidFill>
              <a:latin typeface="+mn-lt"/>
              <a:cs typeface="Times New Roman" panose="02020603050405020304" pitchFamily="18" charset="0"/>
            </a:rPr>
            <a:t> Mẫu quảng cáo</a:t>
          </a:r>
        </a:p>
      </dgm:t>
    </dgm:pt>
    <dgm:pt modelId="{CFC1B296-37A4-47FC-AE06-509FDB72D16F}" type="parTrans" cxnId="{635F0005-128E-4FB3-8BBB-589FC05C1DEC}">
      <dgm:prSet/>
      <dgm:spPr/>
      <dgm:t>
        <a:bodyPr/>
        <a:lstStyle/>
        <a:p>
          <a:endParaRPr lang="en-US"/>
        </a:p>
      </dgm:t>
    </dgm:pt>
    <dgm:pt modelId="{F389574E-B650-4A66-ADEE-68C8747B697E}" type="sibTrans" cxnId="{635F0005-128E-4FB3-8BBB-589FC05C1DEC}">
      <dgm:prSet/>
      <dgm:spPr/>
      <dgm:t>
        <a:bodyPr/>
        <a:lstStyle/>
        <a:p>
          <a:endParaRPr lang="en-US"/>
        </a:p>
      </dgm:t>
    </dgm:pt>
    <dgm:pt modelId="{8A5B962F-CCD4-415A-975E-7B2C3E1E2A47}">
      <dgm:prSet phldrT="[Text]"/>
      <dgm:spPr/>
      <dgm:t>
        <a:bodyPr/>
        <a:lstStyle/>
        <a:p>
          <a:r>
            <a:rPr lang="en-US">
              <a:solidFill>
                <a:schemeClr val="tx1"/>
              </a:solidFill>
              <a:latin typeface="+mn-lt"/>
              <a:cs typeface="Times New Roman" panose="02020603050405020304" pitchFamily="18" charset="0"/>
            </a:rPr>
            <a:t> Mẫu kiểm size</a:t>
          </a:r>
        </a:p>
      </dgm:t>
    </dgm:pt>
    <dgm:pt modelId="{195B8475-BACD-49EC-BB94-E6C424A60E2D}" type="parTrans" cxnId="{31C763DF-337B-40F8-B093-72CB101F0978}">
      <dgm:prSet/>
      <dgm:spPr/>
      <dgm:t>
        <a:bodyPr/>
        <a:lstStyle/>
        <a:p>
          <a:endParaRPr lang="en-US"/>
        </a:p>
      </dgm:t>
    </dgm:pt>
    <dgm:pt modelId="{A8E0CD30-2E1C-49F4-88BD-815441801DF2}" type="sibTrans" cxnId="{31C763DF-337B-40F8-B093-72CB101F0978}">
      <dgm:prSet/>
      <dgm:spPr/>
      <dgm:t>
        <a:bodyPr/>
        <a:lstStyle/>
        <a:p>
          <a:endParaRPr lang="en-US"/>
        </a:p>
      </dgm:t>
    </dgm:pt>
    <dgm:pt modelId="{414A8879-E085-405C-AC05-33B6B55DA045}">
      <dgm:prSet phldrT="[Text]"/>
      <dgm:spPr/>
      <dgm:t>
        <a:bodyPr/>
        <a:lstStyle/>
        <a:p>
          <a:r>
            <a:rPr lang="en-US">
              <a:solidFill>
                <a:schemeClr val="tx1"/>
              </a:solidFill>
              <a:latin typeface="+mn-lt"/>
              <a:cs typeface="Times New Roman" panose="02020603050405020304" pitchFamily="18" charset="0"/>
            </a:rPr>
            <a:t> Mẫu lưu trữ</a:t>
          </a:r>
        </a:p>
      </dgm:t>
    </dgm:pt>
    <dgm:pt modelId="{448A6E9F-EB08-438B-BD8C-A5605F8553B8}" type="sibTrans" cxnId="{9BE74AEF-1C67-4E19-8F2D-0DD500319B8B}">
      <dgm:prSet/>
      <dgm:spPr/>
      <dgm:t>
        <a:bodyPr/>
        <a:lstStyle/>
        <a:p>
          <a:endParaRPr lang="en-US"/>
        </a:p>
      </dgm:t>
    </dgm:pt>
    <dgm:pt modelId="{4C3C2970-5F63-4B0C-A53B-AFA9ECB37A6F}" type="parTrans" cxnId="{9BE74AEF-1C67-4E19-8F2D-0DD500319B8B}">
      <dgm:prSet/>
      <dgm:spPr/>
      <dgm:t>
        <a:bodyPr/>
        <a:lstStyle/>
        <a:p>
          <a:endParaRPr lang="en-US"/>
        </a:p>
      </dgm:t>
    </dgm:pt>
    <dgm:pt modelId="{A34B3A1E-CE1D-4117-ACB5-274A257A7083}">
      <dgm:prSet phldrT="[Text]"/>
      <dgm:spPr/>
      <dgm:t>
        <a:bodyPr/>
        <a:lstStyle/>
        <a:p>
          <a:r>
            <a:rPr lang="en-US">
              <a:solidFill>
                <a:schemeClr val="tx1"/>
              </a:solidFill>
              <a:latin typeface="+mn-lt"/>
              <a:cs typeface="Times New Roman" panose="02020603050405020304" pitchFamily="18" charset="0"/>
            </a:rPr>
            <a:t> Mẫu trên chuyền</a:t>
          </a:r>
        </a:p>
      </dgm:t>
    </dgm:pt>
    <dgm:pt modelId="{E305C6BF-6A4C-4F3D-9555-635BB0BCE9CB}" type="sibTrans" cxnId="{4EB38795-D581-4F61-B8E3-7B0A5F00B5E7}">
      <dgm:prSet/>
      <dgm:spPr/>
      <dgm:t>
        <a:bodyPr/>
        <a:lstStyle/>
        <a:p>
          <a:endParaRPr lang="en-US"/>
        </a:p>
      </dgm:t>
    </dgm:pt>
    <dgm:pt modelId="{033D4817-5ECE-4E36-AAA5-171EAD88FC95}" type="parTrans" cxnId="{4EB38795-D581-4F61-B8E3-7B0A5F00B5E7}">
      <dgm:prSet/>
      <dgm:spPr/>
      <dgm:t>
        <a:bodyPr/>
        <a:lstStyle/>
        <a:p>
          <a:endParaRPr lang="en-US"/>
        </a:p>
      </dgm:t>
    </dgm:pt>
    <dgm:pt modelId="{778029C6-3FF6-4148-B4DF-B5BD1D676C71}">
      <dgm:prSet phldrT="[Text]"/>
      <dgm:spPr/>
      <dgm:t>
        <a:bodyPr/>
        <a:lstStyle/>
        <a:p>
          <a:r>
            <a:rPr lang="en-US">
              <a:solidFill>
                <a:schemeClr val="tx1"/>
              </a:solidFill>
              <a:latin typeface="+mn-lt"/>
              <a:cs typeface="Times New Roman" panose="02020603050405020304" pitchFamily="18" charset="0"/>
            </a:rPr>
            <a:t> Mẫu ánh màu</a:t>
          </a:r>
        </a:p>
      </dgm:t>
    </dgm:pt>
    <dgm:pt modelId="{72F261C3-48F5-4F38-A765-D7ADBC48965D}" type="sibTrans" cxnId="{E59B5FBA-FB7B-456A-A00D-E71CBD076A59}">
      <dgm:prSet/>
      <dgm:spPr/>
      <dgm:t>
        <a:bodyPr/>
        <a:lstStyle/>
        <a:p>
          <a:endParaRPr lang="en-US"/>
        </a:p>
      </dgm:t>
    </dgm:pt>
    <dgm:pt modelId="{D911A7DC-E7D3-4B91-98DB-7B8179A135C6}" type="parTrans" cxnId="{E59B5FBA-FB7B-456A-A00D-E71CBD076A59}">
      <dgm:prSet/>
      <dgm:spPr/>
      <dgm:t>
        <a:bodyPr/>
        <a:lstStyle/>
        <a:p>
          <a:endParaRPr lang="en-US"/>
        </a:p>
      </dgm:t>
    </dgm:pt>
    <dgm:pt modelId="{9547992E-5EDE-42F1-BF34-CC4B6EC6BB35}">
      <dgm:prSet phldrT="[Text]"/>
      <dgm:spPr/>
      <dgm:t>
        <a:bodyPr/>
        <a:lstStyle/>
        <a:p>
          <a:r>
            <a:rPr lang="en-US">
              <a:solidFill>
                <a:schemeClr val="tx1"/>
              </a:solidFill>
              <a:latin typeface="+mn-lt"/>
              <a:cs typeface="Times New Roman" panose="02020603050405020304" pitchFamily="18" charset="0"/>
            </a:rPr>
            <a:t> Mẫu wash</a:t>
          </a:r>
        </a:p>
      </dgm:t>
    </dgm:pt>
    <dgm:pt modelId="{6B1AFBFE-B414-4A3E-88B7-73549683AFDB}" type="sibTrans" cxnId="{C7BDA642-FC47-4130-BB9E-E0E0217EB2AD}">
      <dgm:prSet/>
      <dgm:spPr/>
      <dgm:t>
        <a:bodyPr/>
        <a:lstStyle/>
        <a:p>
          <a:endParaRPr lang="en-US"/>
        </a:p>
      </dgm:t>
    </dgm:pt>
    <dgm:pt modelId="{DF9AF05E-1959-4886-B7AC-819F8E379626}" type="parTrans" cxnId="{C7BDA642-FC47-4130-BB9E-E0E0217EB2AD}">
      <dgm:prSet/>
      <dgm:spPr/>
      <dgm:t>
        <a:bodyPr/>
        <a:lstStyle/>
        <a:p>
          <a:endParaRPr lang="en-US"/>
        </a:p>
      </dgm:t>
    </dgm:pt>
    <dgm:pt modelId="{33540300-5227-4AFC-84AD-8307AAFDDD59}" type="pres">
      <dgm:prSet presAssocID="{EAE10D1A-67EF-451D-9FF6-6BA64B0DB3CF}" presName="Name0" presStyleCnt="0">
        <dgm:presLayoutVars>
          <dgm:dir/>
          <dgm:animLvl val="lvl"/>
          <dgm:resizeHandles/>
        </dgm:presLayoutVars>
      </dgm:prSet>
      <dgm:spPr/>
      <dgm:t>
        <a:bodyPr/>
        <a:lstStyle/>
        <a:p>
          <a:endParaRPr lang="en-US"/>
        </a:p>
      </dgm:t>
    </dgm:pt>
    <dgm:pt modelId="{AD783549-F837-487C-8457-0CCCD58AAC61}" type="pres">
      <dgm:prSet presAssocID="{6E8C134C-30D8-429D-B664-40B378E8D894}" presName="linNode" presStyleCnt="0"/>
      <dgm:spPr/>
    </dgm:pt>
    <dgm:pt modelId="{E04844FD-AB5E-4CE6-87D1-C8BB7C0F3889}" type="pres">
      <dgm:prSet presAssocID="{6E8C134C-30D8-429D-B664-40B378E8D894}" presName="parentShp" presStyleLbl="node1" presStyleIdx="0" presStyleCnt="2">
        <dgm:presLayoutVars>
          <dgm:bulletEnabled val="1"/>
        </dgm:presLayoutVars>
      </dgm:prSet>
      <dgm:spPr/>
      <dgm:t>
        <a:bodyPr/>
        <a:lstStyle/>
        <a:p>
          <a:endParaRPr lang="en-US"/>
        </a:p>
      </dgm:t>
    </dgm:pt>
    <dgm:pt modelId="{781C2725-D0BC-41DA-BD55-60BD6D2BD74E}" type="pres">
      <dgm:prSet presAssocID="{6E8C134C-30D8-429D-B664-40B378E8D894}" presName="childShp" presStyleLbl="bgAccFollowNode1" presStyleIdx="0" presStyleCnt="2">
        <dgm:presLayoutVars>
          <dgm:bulletEnabled val="1"/>
        </dgm:presLayoutVars>
      </dgm:prSet>
      <dgm:spPr/>
      <dgm:t>
        <a:bodyPr/>
        <a:lstStyle/>
        <a:p>
          <a:endParaRPr lang="en-US"/>
        </a:p>
      </dgm:t>
    </dgm:pt>
    <dgm:pt modelId="{07EC5CDD-17CD-4EB4-9049-6ABB05D797F0}" type="pres">
      <dgm:prSet presAssocID="{7DA795E2-C660-4224-A7A6-9000BE86DABE}" presName="spacing" presStyleCnt="0"/>
      <dgm:spPr/>
    </dgm:pt>
    <dgm:pt modelId="{B72F08CC-C661-414F-BEF4-80F9CC103EBD}" type="pres">
      <dgm:prSet presAssocID="{2B543CB0-71F1-42F0-BDB3-59A9DF297443}" presName="linNode" presStyleCnt="0"/>
      <dgm:spPr/>
    </dgm:pt>
    <dgm:pt modelId="{979AE316-3DC6-4F20-8C9C-0F218BE9B6B9}" type="pres">
      <dgm:prSet presAssocID="{2B543CB0-71F1-42F0-BDB3-59A9DF297443}" presName="parentShp" presStyleLbl="node1" presStyleIdx="1" presStyleCnt="2">
        <dgm:presLayoutVars>
          <dgm:bulletEnabled val="1"/>
        </dgm:presLayoutVars>
      </dgm:prSet>
      <dgm:spPr/>
      <dgm:t>
        <a:bodyPr/>
        <a:lstStyle/>
        <a:p>
          <a:endParaRPr lang="en-US"/>
        </a:p>
      </dgm:t>
    </dgm:pt>
    <dgm:pt modelId="{DFDE743A-887A-4DE1-80BC-092DB56D2F84}" type="pres">
      <dgm:prSet presAssocID="{2B543CB0-71F1-42F0-BDB3-59A9DF297443}" presName="childShp" presStyleLbl="bgAccFollowNode1" presStyleIdx="1" presStyleCnt="2">
        <dgm:presLayoutVars>
          <dgm:bulletEnabled val="1"/>
        </dgm:presLayoutVars>
      </dgm:prSet>
      <dgm:spPr/>
      <dgm:t>
        <a:bodyPr/>
        <a:lstStyle/>
        <a:p>
          <a:endParaRPr lang="en-US"/>
        </a:p>
      </dgm:t>
    </dgm:pt>
  </dgm:ptLst>
  <dgm:cxnLst>
    <dgm:cxn modelId="{9BE74AEF-1C67-4E19-8F2D-0DD500319B8B}" srcId="{2B543CB0-71F1-42F0-BDB3-59A9DF297443}" destId="{414A8879-E085-405C-AC05-33B6B55DA045}" srcOrd="4" destOrd="0" parTransId="{4C3C2970-5F63-4B0C-A53B-AFA9ECB37A6F}" sibTransId="{448A6E9F-EB08-438B-BD8C-A5605F8553B8}"/>
    <dgm:cxn modelId="{3F368E72-89CB-49D0-B64C-1CF0AC9780A1}" type="presOf" srcId="{8BF923FF-0A68-4E2D-93A2-C00C9808313B}" destId="{781C2725-D0BC-41DA-BD55-60BD6D2BD74E}" srcOrd="0" destOrd="5" presId="urn:microsoft.com/office/officeart/2005/8/layout/vList6"/>
    <dgm:cxn modelId="{6F9D6358-DB63-4FDB-A8BD-E99560AFEEE7}" type="presOf" srcId="{1C93BF63-892E-4F19-9410-6406E889137D}" destId="{DFDE743A-887A-4DE1-80BC-092DB56D2F84}" srcOrd="0" destOrd="0" presId="urn:microsoft.com/office/officeart/2005/8/layout/vList6"/>
    <dgm:cxn modelId="{CCA03ED4-C9C0-4C93-A1C7-3145A0020B74}" srcId="{6E8C134C-30D8-429D-B664-40B378E8D894}" destId="{8BF923FF-0A68-4E2D-93A2-C00C9808313B}" srcOrd="5" destOrd="0" parTransId="{4AAF1CE4-98F8-45C9-B290-DBCAB6EA74EC}" sibTransId="{27663DC6-6610-481C-9791-8C01826E9978}"/>
    <dgm:cxn modelId="{6C3966C8-D169-4FB9-9FB7-EE86F7F31F43}" type="presOf" srcId="{9547992E-5EDE-42F1-BF34-CC4B6EC6BB35}" destId="{DFDE743A-887A-4DE1-80BC-092DB56D2F84}" srcOrd="0" destOrd="1" presId="urn:microsoft.com/office/officeart/2005/8/layout/vList6"/>
    <dgm:cxn modelId="{B694FAC5-2FA6-4D6F-8A44-24FAFF201CBE}" type="presOf" srcId="{2A77370B-0E55-4FE3-87C5-1119F4EF7269}" destId="{781C2725-D0BC-41DA-BD55-60BD6D2BD74E}" srcOrd="0" destOrd="0" presId="urn:microsoft.com/office/officeart/2005/8/layout/vList6"/>
    <dgm:cxn modelId="{7D1FA821-F362-42F5-9502-60F9F1A1A99A}" srcId="{6E8C134C-30D8-429D-B664-40B378E8D894}" destId="{4AE14A02-371E-4080-A087-D6394DFEEB44}" srcOrd="1" destOrd="0" parTransId="{B2ADFF75-C61F-404A-9336-BD846200E003}" sibTransId="{E23CFB00-22E3-45D6-B95B-6F89388877C4}"/>
    <dgm:cxn modelId="{1C87D88D-170C-44F1-9647-857518D80090}" type="presOf" srcId="{414A8879-E085-405C-AC05-33B6B55DA045}" destId="{DFDE743A-887A-4DE1-80BC-092DB56D2F84}" srcOrd="0" destOrd="4" presId="urn:microsoft.com/office/officeart/2005/8/layout/vList6"/>
    <dgm:cxn modelId="{477C00AD-D6A1-41C0-A6DD-EC09F5D213BF}" type="presOf" srcId="{A34B3A1E-CE1D-4117-ACB5-274A257A7083}" destId="{DFDE743A-887A-4DE1-80BC-092DB56D2F84}" srcOrd="0" destOrd="3" presId="urn:microsoft.com/office/officeart/2005/8/layout/vList6"/>
    <dgm:cxn modelId="{B032CAD0-86C5-4412-A71F-3F08D8CEA13F}" srcId="{EAE10D1A-67EF-451D-9FF6-6BA64B0DB3CF}" destId="{6E8C134C-30D8-429D-B664-40B378E8D894}" srcOrd="0" destOrd="0" parTransId="{F9E86B10-5483-41CF-A7F2-42D4B5E7E8E1}" sibTransId="{7DA795E2-C660-4224-A7A6-9000BE86DABE}"/>
    <dgm:cxn modelId="{E73431EB-9717-4261-9690-90231296418E}" type="presOf" srcId="{2B543CB0-71F1-42F0-BDB3-59A9DF297443}" destId="{979AE316-3DC6-4F20-8C9C-0F218BE9B6B9}" srcOrd="0" destOrd="0" presId="urn:microsoft.com/office/officeart/2005/8/layout/vList6"/>
    <dgm:cxn modelId="{ACDEEF7E-AC5C-4360-BF2A-7242AA9B3AF7}" srcId="{2B543CB0-71F1-42F0-BDB3-59A9DF297443}" destId="{1C93BF63-892E-4F19-9410-6406E889137D}" srcOrd="0" destOrd="0" parTransId="{3AEE083A-E843-4763-BA90-29746829C79E}" sibTransId="{2DC4FD5A-7AA9-4884-B7C7-4084EA0755BB}"/>
    <dgm:cxn modelId="{C8ECF188-EB80-4172-B327-2083533A900A}" type="presOf" srcId="{4AE14A02-371E-4080-A087-D6394DFEEB44}" destId="{781C2725-D0BC-41DA-BD55-60BD6D2BD74E}" srcOrd="0" destOrd="1" presId="urn:microsoft.com/office/officeart/2005/8/layout/vList6"/>
    <dgm:cxn modelId="{E59B5FBA-FB7B-456A-A00D-E71CBD076A59}" srcId="{2B543CB0-71F1-42F0-BDB3-59A9DF297443}" destId="{778029C6-3FF6-4148-B4DF-B5BD1D676C71}" srcOrd="2" destOrd="0" parTransId="{D911A7DC-E7D3-4B91-98DB-7B8179A135C6}" sibTransId="{72F261C3-48F5-4F38-A765-D7ADBC48965D}"/>
    <dgm:cxn modelId="{31C763DF-337B-40F8-B093-72CB101F0978}" srcId="{6E8C134C-30D8-429D-B664-40B378E8D894}" destId="{8A5B962F-CCD4-415A-975E-7B2C3E1E2A47}" srcOrd="4" destOrd="0" parTransId="{195B8475-BACD-49EC-BB94-E6C424A60E2D}" sibTransId="{A8E0CD30-2E1C-49F4-88BD-815441801DF2}"/>
    <dgm:cxn modelId="{635F0005-128E-4FB3-8BBB-589FC05C1DEC}" srcId="{6E8C134C-30D8-429D-B664-40B378E8D894}" destId="{68CE6343-8DA5-4280-B647-90FAB95A5173}" srcOrd="3" destOrd="0" parTransId="{CFC1B296-37A4-47FC-AE06-509FDB72D16F}" sibTransId="{F389574E-B650-4A66-ADEE-68C8747B697E}"/>
    <dgm:cxn modelId="{4EB38795-D581-4F61-B8E3-7B0A5F00B5E7}" srcId="{2B543CB0-71F1-42F0-BDB3-59A9DF297443}" destId="{A34B3A1E-CE1D-4117-ACB5-274A257A7083}" srcOrd="3" destOrd="0" parTransId="{033D4817-5ECE-4E36-AAA5-171EAD88FC95}" sibTransId="{E305C6BF-6A4C-4F3D-9555-635BB0BCE9CB}"/>
    <dgm:cxn modelId="{EEAFA09E-7184-4E22-9D0A-1944C2F3B4B1}" type="presOf" srcId="{6A5430D6-D102-449D-AA79-563B6DAB42D7}" destId="{781C2725-D0BC-41DA-BD55-60BD6D2BD74E}" srcOrd="0" destOrd="2" presId="urn:microsoft.com/office/officeart/2005/8/layout/vList6"/>
    <dgm:cxn modelId="{F81E0E49-0560-4C88-8E25-512C4FE98749}" type="presOf" srcId="{778029C6-3FF6-4148-B4DF-B5BD1D676C71}" destId="{DFDE743A-887A-4DE1-80BC-092DB56D2F84}" srcOrd="0" destOrd="2" presId="urn:microsoft.com/office/officeart/2005/8/layout/vList6"/>
    <dgm:cxn modelId="{BCB84506-455D-4682-9CCC-34853E62D99F}" srcId="{6E8C134C-30D8-429D-B664-40B378E8D894}" destId="{6A5430D6-D102-449D-AA79-563B6DAB42D7}" srcOrd="2" destOrd="0" parTransId="{3B436E94-6BFF-46A1-80E1-45BFBB2FA316}" sibTransId="{A94A0A22-35DE-4B63-B380-1B668F064AB9}"/>
    <dgm:cxn modelId="{C7BDA642-FC47-4130-BB9E-E0E0217EB2AD}" srcId="{2B543CB0-71F1-42F0-BDB3-59A9DF297443}" destId="{9547992E-5EDE-42F1-BF34-CC4B6EC6BB35}" srcOrd="1" destOrd="0" parTransId="{DF9AF05E-1959-4886-B7AC-819F8E379626}" sibTransId="{6B1AFBFE-B414-4A3E-88B7-73549683AFDB}"/>
    <dgm:cxn modelId="{F56F8693-93FC-4029-B378-D17C30C477D1}" type="presOf" srcId="{8A5B962F-CCD4-415A-975E-7B2C3E1E2A47}" destId="{781C2725-D0BC-41DA-BD55-60BD6D2BD74E}" srcOrd="0" destOrd="4" presId="urn:microsoft.com/office/officeart/2005/8/layout/vList6"/>
    <dgm:cxn modelId="{8BF28F3A-BBBC-42CA-91C3-E1CC1CCAB4B2}" type="presOf" srcId="{EAE10D1A-67EF-451D-9FF6-6BA64B0DB3CF}" destId="{33540300-5227-4AFC-84AD-8307AAFDDD59}" srcOrd="0" destOrd="0" presId="urn:microsoft.com/office/officeart/2005/8/layout/vList6"/>
    <dgm:cxn modelId="{A25DB6FF-AB59-4D67-8DF0-6E4A5EC19AE3}" type="presOf" srcId="{68CE6343-8DA5-4280-B647-90FAB95A5173}" destId="{781C2725-D0BC-41DA-BD55-60BD6D2BD74E}" srcOrd="0" destOrd="3" presId="urn:microsoft.com/office/officeart/2005/8/layout/vList6"/>
    <dgm:cxn modelId="{3014838F-593A-43A4-9212-D03AE4831953}" srcId="{EAE10D1A-67EF-451D-9FF6-6BA64B0DB3CF}" destId="{2B543CB0-71F1-42F0-BDB3-59A9DF297443}" srcOrd="1" destOrd="0" parTransId="{16A7B3C1-8407-4328-80B3-9E6BFEE5E624}" sibTransId="{69013DE5-BC3A-4418-A439-B74107BE415A}"/>
    <dgm:cxn modelId="{FAC041D9-BA91-4F14-8224-4E59CF40585A}" type="presOf" srcId="{6E8C134C-30D8-429D-B664-40B378E8D894}" destId="{E04844FD-AB5E-4CE6-87D1-C8BB7C0F3889}" srcOrd="0" destOrd="0" presId="urn:microsoft.com/office/officeart/2005/8/layout/vList6"/>
    <dgm:cxn modelId="{E175DACC-A91D-4436-A4D8-864A785DDEE2}" srcId="{6E8C134C-30D8-429D-B664-40B378E8D894}" destId="{2A77370B-0E55-4FE3-87C5-1119F4EF7269}" srcOrd="0" destOrd="0" parTransId="{AC0F5766-F69C-4227-A95D-4852DA52D7EB}" sibTransId="{2CD398CC-C567-4DFB-89C0-593F09012FB8}"/>
    <dgm:cxn modelId="{65E47AE4-C33C-4A68-820D-BE70CE23ACAC}" type="presParOf" srcId="{33540300-5227-4AFC-84AD-8307AAFDDD59}" destId="{AD783549-F837-487C-8457-0CCCD58AAC61}" srcOrd="0" destOrd="0" presId="urn:microsoft.com/office/officeart/2005/8/layout/vList6"/>
    <dgm:cxn modelId="{194DE36A-A708-4A4F-B261-E4CF854C8040}" type="presParOf" srcId="{AD783549-F837-487C-8457-0CCCD58AAC61}" destId="{E04844FD-AB5E-4CE6-87D1-C8BB7C0F3889}" srcOrd="0" destOrd="0" presId="urn:microsoft.com/office/officeart/2005/8/layout/vList6"/>
    <dgm:cxn modelId="{0911D9C3-80EB-4C24-8875-3D8F415EEFE1}" type="presParOf" srcId="{AD783549-F837-487C-8457-0CCCD58AAC61}" destId="{781C2725-D0BC-41DA-BD55-60BD6D2BD74E}" srcOrd="1" destOrd="0" presId="urn:microsoft.com/office/officeart/2005/8/layout/vList6"/>
    <dgm:cxn modelId="{42F749B3-57BA-44F0-8417-061F6A5422D1}" type="presParOf" srcId="{33540300-5227-4AFC-84AD-8307AAFDDD59}" destId="{07EC5CDD-17CD-4EB4-9049-6ABB05D797F0}" srcOrd="1" destOrd="0" presId="urn:microsoft.com/office/officeart/2005/8/layout/vList6"/>
    <dgm:cxn modelId="{C9184BA1-2266-401C-BCED-27C8AB3D665D}" type="presParOf" srcId="{33540300-5227-4AFC-84AD-8307AAFDDD59}" destId="{B72F08CC-C661-414F-BEF4-80F9CC103EBD}" srcOrd="2" destOrd="0" presId="urn:microsoft.com/office/officeart/2005/8/layout/vList6"/>
    <dgm:cxn modelId="{B1F5283D-5922-48BB-A975-6210A3E55163}" type="presParOf" srcId="{B72F08CC-C661-414F-BEF4-80F9CC103EBD}" destId="{979AE316-3DC6-4F20-8C9C-0F218BE9B6B9}" srcOrd="0" destOrd="0" presId="urn:microsoft.com/office/officeart/2005/8/layout/vList6"/>
    <dgm:cxn modelId="{A57944EC-50A6-4A0B-81C5-008EEC4CA07C}" type="presParOf" srcId="{B72F08CC-C661-414F-BEF4-80F9CC103EBD}" destId="{DFDE743A-887A-4DE1-80BC-092DB56D2F84}"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D12C2-53F4-448A-AA42-C0AC5401606A}">
      <dsp:nvSpPr>
        <dsp:cNvPr id="0" name=""/>
        <dsp:cNvSpPr/>
      </dsp:nvSpPr>
      <dsp:spPr>
        <a:xfrm>
          <a:off x="2466446" y="624617"/>
          <a:ext cx="4455344" cy="4455344"/>
        </a:xfrm>
        <a:prstGeom prst="blockArc">
          <a:avLst>
            <a:gd name="adj1" fmla="val 10800000"/>
            <a:gd name="adj2" fmla="val 16200000"/>
            <a:gd name="adj3" fmla="val 4640"/>
          </a:avLst>
        </a:prstGeom>
        <a:solidFill>
          <a:schemeClr val="accent3">
            <a:hueOff val="14051613"/>
            <a:satOff val="-11923"/>
            <a:lumOff val="2745"/>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6A969F5C-0CE0-49D1-BA9D-D7255AF773B9}">
      <dsp:nvSpPr>
        <dsp:cNvPr id="0" name=""/>
        <dsp:cNvSpPr/>
      </dsp:nvSpPr>
      <dsp:spPr>
        <a:xfrm>
          <a:off x="2466446" y="624617"/>
          <a:ext cx="4455344" cy="4455344"/>
        </a:xfrm>
        <a:prstGeom prst="blockArc">
          <a:avLst>
            <a:gd name="adj1" fmla="val 5400000"/>
            <a:gd name="adj2" fmla="val 10800000"/>
            <a:gd name="adj3" fmla="val 4640"/>
          </a:avLst>
        </a:prstGeom>
        <a:solidFill>
          <a:schemeClr val="accent3">
            <a:hueOff val="9367742"/>
            <a:satOff val="-7949"/>
            <a:lumOff val="183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FF112CA7-41ED-40E1-8351-4E4E229C4531}">
      <dsp:nvSpPr>
        <dsp:cNvPr id="0" name=""/>
        <dsp:cNvSpPr/>
      </dsp:nvSpPr>
      <dsp:spPr>
        <a:xfrm>
          <a:off x="2466446" y="624617"/>
          <a:ext cx="4455344" cy="4455344"/>
        </a:xfrm>
        <a:prstGeom prst="blockArc">
          <a:avLst>
            <a:gd name="adj1" fmla="val 0"/>
            <a:gd name="adj2" fmla="val 5400000"/>
            <a:gd name="adj3" fmla="val 4640"/>
          </a:avLst>
        </a:prstGeom>
        <a:solidFill>
          <a:schemeClr val="accent3">
            <a:hueOff val="4683871"/>
            <a:satOff val="-3974"/>
            <a:lumOff val="915"/>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AC4845E5-1EA1-4274-80BA-932FFA0FC399}">
      <dsp:nvSpPr>
        <dsp:cNvPr id="0" name=""/>
        <dsp:cNvSpPr/>
      </dsp:nvSpPr>
      <dsp:spPr>
        <a:xfrm>
          <a:off x="2466446" y="624617"/>
          <a:ext cx="4455344" cy="4455344"/>
        </a:xfrm>
        <a:prstGeom prst="blockArc">
          <a:avLst>
            <a:gd name="adj1" fmla="val 16200000"/>
            <a:gd name="adj2" fmla="val 0"/>
            <a:gd name="adj3" fmla="val 464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FB9BC107-92DD-468C-BF48-15D6C018A37A}">
      <dsp:nvSpPr>
        <dsp:cNvPr id="0" name=""/>
        <dsp:cNvSpPr/>
      </dsp:nvSpPr>
      <dsp:spPr>
        <a:xfrm>
          <a:off x="3398294" y="1697773"/>
          <a:ext cx="2591649" cy="2309031"/>
        </a:xfrm>
        <a:prstGeom prst="ellipse">
          <a:avLst/>
        </a:prstGeom>
        <a:solidFill>
          <a:schemeClr val="accent2">
            <a:hueOff val="0"/>
            <a:satOff val="0"/>
            <a:lumOff val="0"/>
            <a:alphaOff val="0"/>
          </a:scheme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48260" tIns="48260" rIns="48260" bIns="48260" numCol="1" spcCol="1270" anchor="ctr" anchorCtr="0">
          <a:noAutofit/>
        </a:bodyPr>
        <a:lstStyle/>
        <a:p>
          <a:pPr lvl="0" algn="ctr" defTabSz="1689100">
            <a:lnSpc>
              <a:spcPct val="90000"/>
            </a:lnSpc>
            <a:spcBef>
              <a:spcPct val="0"/>
            </a:spcBef>
            <a:spcAft>
              <a:spcPct val="35000"/>
            </a:spcAft>
          </a:pPr>
          <a:r>
            <a:rPr lang="en-US" sz="3800" kern="1200" dirty="0" err="1" smtClean="0"/>
            <a:t>Tính</a:t>
          </a:r>
          <a:r>
            <a:rPr lang="en-US" sz="3800" kern="1200" dirty="0" smtClean="0"/>
            <a:t> </a:t>
          </a:r>
          <a:r>
            <a:rPr lang="en-US" sz="3800" kern="1200" dirty="0" err="1" smtClean="0"/>
            <a:t>giá</a:t>
          </a:r>
          <a:r>
            <a:rPr lang="en-US" sz="3800" kern="1200" dirty="0" smtClean="0"/>
            <a:t> </a:t>
          </a:r>
          <a:r>
            <a:rPr lang="en-US" sz="3800" kern="1200" dirty="0" err="1" smtClean="0"/>
            <a:t>cho</a:t>
          </a:r>
          <a:r>
            <a:rPr lang="en-US" sz="3800" kern="1200" dirty="0" smtClean="0"/>
            <a:t> </a:t>
          </a:r>
          <a:r>
            <a:rPr lang="en-US" sz="3800" kern="1200" dirty="0" err="1" smtClean="0"/>
            <a:t>sp</a:t>
          </a:r>
          <a:r>
            <a:rPr lang="en-US" sz="3800" kern="1200" dirty="0" smtClean="0"/>
            <a:t> may.</a:t>
          </a:r>
          <a:endParaRPr lang="en-US" sz="3800" kern="1200" dirty="0"/>
        </a:p>
      </dsp:txBody>
      <dsp:txXfrm>
        <a:off x="3777832" y="2035923"/>
        <a:ext cx="1832573" cy="1632731"/>
      </dsp:txXfrm>
    </dsp:sp>
    <dsp:sp modelId="{038823BB-D703-453A-A54E-D4694DAB7CA1}">
      <dsp:nvSpPr>
        <dsp:cNvPr id="0" name=""/>
        <dsp:cNvSpPr/>
      </dsp:nvSpPr>
      <dsp:spPr>
        <a:xfrm>
          <a:off x="3665415" y="-41475"/>
          <a:ext cx="2057407" cy="1435544"/>
        </a:xfrm>
        <a:prstGeom prst="ellipse">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t>1.%hao </a:t>
          </a:r>
          <a:r>
            <a:rPr lang="en-US" sz="2400" kern="1200" dirty="0" err="1" smtClean="0"/>
            <a:t>hụt</a:t>
          </a:r>
          <a:r>
            <a:rPr lang="en-US" sz="2400" kern="1200" dirty="0" smtClean="0"/>
            <a:t> </a:t>
          </a:r>
          <a:r>
            <a:rPr lang="en-US" sz="2400" kern="1200" dirty="0" err="1" smtClean="0"/>
            <a:t>cho</a:t>
          </a:r>
          <a:r>
            <a:rPr lang="en-US" sz="2400" kern="1200" dirty="0" smtClean="0"/>
            <a:t> </a:t>
          </a:r>
          <a:r>
            <a:rPr lang="en-US" sz="2400" kern="1200" dirty="0" err="1" smtClean="0"/>
            <a:t>đặt</a:t>
          </a:r>
          <a:r>
            <a:rPr lang="en-US" sz="2400" kern="1200" dirty="0" smtClean="0"/>
            <a:t> </a:t>
          </a:r>
          <a:r>
            <a:rPr lang="en-US" sz="2400" kern="1200" dirty="0" err="1" smtClean="0"/>
            <a:t>hàng</a:t>
          </a:r>
          <a:r>
            <a:rPr lang="en-US" sz="2400" kern="1200" dirty="0" smtClean="0"/>
            <a:t> </a:t>
          </a:r>
          <a:r>
            <a:rPr lang="en-US" sz="2400" kern="1200" dirty="0" err="1" smtClean="0"/>
            <a:t>vải</a:t>
          </a:r>
          <a:r>
            <a:rPr lang="en-US" sz="2400" kern="1200" dirty="0" smtClean="0"/>
            <a:t> </a:t>
          </a:r>
          <a:r>
            <a:rPr lang="en-US" sz="2400" kern="1200" dirty="0" err="1" smtClean="0"/>
            <a:t>là</a:t>
          </a:r>
          <a:r>
            <a:rPr lang="en-US" sz="2400" kern="1200" dirty="0" smtClean="0"/>
            <a:t> ? </a:t>
          </a:r>
          <a:endParaRPr lang="en-US" sz="2400" kern="1200" dirty="0"/>
        </a:p>
      </dsp:txBody>
      <dsp:txXfrm>
        <a:off x="3966715" y="168756"/>
        <a:ext cx="1454807" cy="1015082"/>
      </dsp:txXfrm>
    </dsp:sp>
    <dsp:sp modelId="{22E49C55-C3D8-4DB2-AC61-BD2DB99AB396}">
      <dsp:nvSpPr>
        <dsp:cNvPr id="0" name=""/>
        <dsp:cNvSpPr/>
      </dsp:nvSpPr>
      <dsp:spPr>
        <a:xfrm>
          <a:off x="5863178" y="2090288"/>
          <a:ext cx="2013867" cy="1524002"/>
        </a:xfrm>
        <a:prstGeom prst="ellipse">
          <a:avLst/>
        </a:prstGeom>
        <a:solidFill>
          <a:schemeClr val="accent3">
            <a:hueOff val="4683871"/>
            <a:satOff val="-3974"/>
            <a:lumOff val="91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solidFill>
                <a:srgbClr val="000000"/>
              </a:solidFill>
            </a:rPr>
            <a:t>2. </a:t>
          </a:r>
          <a:r>
            <a:rPr lang="en-US" sz="2400" kern="1200" dirty="0" smtClean="0">
              <a:solidFill>
                <a:schemeClr val="tx1"/>
              </a:solidFill>
            </a:rPr>
            <a:t>%</a:t>
          </a:r>
          <a:r>
            <a:rPr lang="en-US" sz="2400" kern="1200" dirty="0" err="1" smtClean="0">
              <a:solidFill>
                <a:schemeClr val="tx1"/>
              </a:solidFill>
            </a:rPr>
            <a:t>hao</a:t>
          </a:r>
          <a:r>
            <a:rPr lang="en-US" sz="2400" kern="1200" dirty="0" smtClean="0">
              <a:solidFill>
                <a:schemeClr val="tx1"/>
              </a:solidFill>
            </a:rPr>
            <a:t> </a:t>
          </a:r>
          <a:r>
            <a:rPr lang="en-US" sz="2400" kern="1200" dirty="0" err="1" smtClean="0">
              <a:solidFill>
                <a:schemeClr val="tx1"/>
              </a:solidFill>
            </a:rPr>
            <a:t>hụt</a:t>
          </a:r>
          <a:r>
            <a:rPr lang="en-US" sz="2400" kern="1200" dirty="0" smtClean="0">
              <a:solidFill>
                <a:schemeClr val="tx1"/>
              </a:solidFill>
            </a:rPr>
            <a:t> </a:t>
          </a:r>
          <a:r>
            <a:rPr lang="en-US" sz="2400" kern="1200" dirty="0" err="1" smtClean="0">
              <a:solidFill>
                <a:schemeClr val="tx1"/>
              </a:solidFill>
            </a:rPr>
            <a:t>cho</a:t>
          </a:r>
          <a:r>
            <a:rPr lang="en-US" sz="2400" kern="1200" dirty="0" smtClean="0">
              <a:solidFill>
                <a:schemeClr val="tx1"/>
              </a:solidFill>
            </a:rPr>
            <a:t> </a:t>
          </a:r>
          <a:r>
            <a:rPr lang="en-US" sz="2400" kern="1200" dirty="0" err="1" smtClean="0">
              <a:solidFill>
                <a:schemeClr val="tx1"/>
              </a:solidFill>
            </a:rPr>
            <a:t>đặt</a:t>
          </a:r>
          <a:r>
            <a:rPr lang="en-US" sz="2400" kern="1200" dirty="0" smtClean="0">
              <a:solidFill>
                <a:schemeClr val="tx1"/>
              </a:solidFill>
            </a:rPr>
            <a:t> </a:t>
          </a:r>
          <a:r>
            <a:rPr lang="en-US" sz="2400" kern="1200" dirty="0" err="1" smtClean="0">
              <a:solidFill>
                <a:schemeClr val="tx1"/>
              </a:solidFill>
            </a:rPr>
            <a:t>phụ</a:t>
          </a:r>
          <a:r>
            <a:rPr lang="en-US" sz="2400" kern="1200" dirty="0" smtClean="0">
              <a:solidFill>
                <a:schemeClr val="tx1"/>
              </a:solidFill>
            </a:rPr>
            <a:t> </a:t>
          </a:r>
          <a:r>
            <a:rPr lang="en-US" sz="2400" kern="1200" dirty="0" err="1" smtClean="0">
              <a:solidFill>
                <a:schemeClr val="tx1"/>
              </a:solidFill>
            </a:rPr>
            <a:t>liệu</a:t>
          </a:r>
          <a:r>
            <a:rPr lang="en-US" sz="2400" kern="1200" dirty="0" smtClean="0">
              <a:solidFill>
                <a:schemeClr val="tx1"/>
              </a:solidFill>
            </a:rPr>
            <a:t>?</a:t>
          </a:r>
          <a:endParaRPr lang="en-US" sz="2400" kern="1200" dirty="0">
            <a:solidFill>
              <a:schemeClr val="tx1"/>
            </a:solidFill>
          </a:endParaRPr>
        </a:p>
      </dsp:txBody>
      <dsp:txXfrm>
        <a:off x="6158102" y="2313473"/>
        <a:ext cx="1424019" cy="1077632"/>
      </dsp:txXfrm>
    </dsp:sp>
    <dsp:sp modelId="{5AA516A6-C817-4DDA-9D15-9CCEBFD50881}">
      <dsp:nvSpPr>
        <dsp:cNvPr id="0" name=""/>
        <dsp:cNvSpPr/>
      </dsp:nvSpPr>
      <dsp:spPr>
        <a:xfrm>
          <a:off x="3673239" y="4223889"/>
          <a:ext cx="2041759" cy="1608785"/>
        </a:xfrm>
        <a:prstGeom prst="ellipse">
          <a:avLst/>
        </a:prstGeom>
        <a:solidFill>
          <a:schemeClr val="accent3">
            <a:hueOff val="9367742"/>
            <a:satOff val="-7949"/>
            <a:lumOff val="183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t>3. </a:t>
          </a:r>
          <a:r>
            <a:rPr lang="en-US" sz="2400" kern="1200" dirty="0" err="1" smtClean="0">
              <a:solidFill>
                <a:schemeClr val="bg1"/>
              </a:solidFill>
            </a:rPr>
            <a:t>Tại</a:t>
          </a:r>
          <a:r>
            <a:rPr lang="en-US" sz="2400" kern="1200" dirty="0" smtClean="0">
              <a:solidFill>
                <a:schemeClr val="bg1"/>
              </a:solidFill>
            </a:rPr>
            <a:t> </a:t>
          </a:r>
          <a:r>
            <a:rPr lang="en-US" sz="2400" kern="1200" dirty="0" err="1" smtClean="0">
              <a:solidFill>
                <a:schemeClr val="bg1"/>
              </a:solidFill>
            </a:rPr>
            <a:t>sao</a:t>
          </a:r>
          <a:r>
            <a:rPr lang="en-US" sz="2400" kern="1200" dirty="0" smtClean="0">
              <a:solidFill>
                <a:schemeClr val="bg1"/>
              </a:solidFill>
            </a:rPr>
            <a:t> </a:t>
          </a:r>
          <a:r>
            <a:rPr lang="en-US" sz="2400" kern="1200" dirty="0" err="1" smtClean="0">
              <a:solidFill>
                <a:schemeClr val="bg1"/>
              </a:solidFill>
            </a:rPr>
            <a:t>phải</a:t>
          </a:r>
          <a:r>
            <a:rPr lang="en-US" sz="2400" kern="1200" dirty="0" smtClean="0">
              <a:solidFill>
                <a:schemeClr val="bg1"/>
              </a:solidFill>
            </a:rPr>
            <a:t> </a:t>
          </a:r>
          <a:r>
            <a:rPr lang="en-US" sz="2400" kern="1200" dirty="0" err="1" smtClean="0">
              <a:solidFill>
                <a:schemeClr val="bg1"/>
              </a:solidFill>
            </a:rPr>
            <a:t>có</a:t>
          </a:r>
          <a:r>
            <a:rPr lang="en-US" sz="2400" kern="1200" dirty="0" smtClean="0">
              <a:solidFill>
                <a:schemeClr val="bg1"/>
              </a:solidFill>
            </a:rPr>
            <a:t>  %</a:t>
          </a:r>
          <a:r>
            <a:rPr lang="en-US" sz="2400" kern="1200" dirty="0" err="1" smtClean="0">
              <a:solidFill>
                <a:schemeClr val="bg1"/>
              </a:solidFill>
            </a:rPr>
            <a:t>hao</a:t>
          </a:r>
          <a:r>
            <a:rPr lang="en-US" sz="2400" kern="1200" dirty="0" smtClean="0">
              <a:solidFill>
                <a:schemeClr val="bg1"/>
              </a:solidFill>
            </a:rPr>
            <a:t> </a:t>
          </a:r>
          <a:r>
            <a:rPr lang="en-US" sz="2400" kern="1200" dirty="0" err="1" smtClean="0">
              <a:solidFill>
                <a:schemeClr val="bg1"/>
              </a:solidFill>
            </a:rPr>
            <a:t>hụt</a:t>
          </a:r>
          <a:r>
            <a:rPr lang="en-US" sz="2400" kern="1200" dirty="0" smtClean="0">
              <a:solidFill>
                <a:schemeClr val="bg1"/>
              </a:solidFill>
            </a:rPr>
            <a:t> </a:t>
          </a:r>
          <a:r>
            <a:rPr lang="en-US" sz="2400" kern="1200" dirty="0" err="1" smtClean="0">
              <a:solidFill>
                <a:schemeClr val="bg1"/>
              </a:solidFill>
            </a:rPr>
            <a:t>cho</a:t>
          </a:r>
          <a:r>
            <a:rPr lang="en-US" sz="2400" kern="1200" dirty="0" smtClean="0">
              <a:solidFill>
                <a:schemeClr val="bg1"/>
              </a:solidFill>
            </a:rPr>
            <a:t> </a:t>
          </a:r>
          <a:r>
            <a:rPr lang="en-US" sz="2400" kern="1200" dirty="0" err="1" smtClean="0">
              <a:solidFill>
                <a:schemeClr val="bg1"/>
              </a:solidFill>
            </a:rPr>
            <a:t>đặt</a:t>
          </a:r>
          <a:r>
            <a:rPr lang="en-US" sz="2400" kern="1200" dirty="0" smtClean="0">
              <a:solidFill>
                <a:schemeClr val="tx1"/>
              </a:solidFill>
            </a:rPr>
            <a:t> </a:t>
          </a:r>
          <a:r>
            <a:rPr lang="en-US" sz="2400" kern="1200" dirty="0" smtClean="0">
              <a:solidFill>
                <a:schemeClr val="bg1"/>
              </a:solidFill>
            </a:rPr>
            <a:t>NPL</a:t>
          </a:r>
          <a:endParaRPr lang="en-US" sz="2400" kern="1200" dirty="0">
            <a:solidFill>
              <a:schemeClr val="bg1"/>
            </a:solidFill>
          </a:endParaRPr>
        </a:p>
      </dsp:txBody>
      <dsp:txXfrm>
        <a:off x="3972248" y="4459490"/>
        <a:ext cx="1443741" cy="1137583"/>
      </dsp:txXfrm>
    </dsp:sp>
    <dsp:sp modelId="{F00FAAE5-AFCC-4A84-85AE-0A510543EDD5}">
      <dsp:nvSpPr>
        <dsp:cNvPr id="0" name=""/>
        <dsp:cNvSpPr/>
      </dsp:nvSpPr>
      <dsp:spPr>
        <a:xfrm>
          <a:off x="1800354" y="2134517"/>
          <a:ext cx="1435544" cy="1435544"/>
        </a:xfrm>
        <a:prstGeom prst="ellipse">
          <a:avLst/>
        </a:prstGeom>
        <a:solidFill>
          <a:schemeClr val="accent3">
            <a:hueOff val="14051613"/>
            <a:satOff val="-11923"/>
            <a:lumOff val="274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kern="1200" dirty="0" smtClean="0">
              <a:solidFill>
                <a:srgbClr val="000000"/>
              </a:solidFill>
            </a:rPr>
            <a:t>4. </a:t>
          </a:r>
          <a:r>
            <a:rPr lang="en-US" sz="2800" kern="1200" dirty="0" err="1" smtClean="0">
              <a:solidFill>
                <a:srgbClr val="000000"/>
              </a:solidFill>
            </a:rPr>
            <a:t>Nhận</a:t>
          </a:r>
          <a:r>
            <a:rPr lang="en-US" sz="2800" kern="1200" dirty="0" smtClean="0">
              <a:solidFill>
                <a:srgbClr val="000000"/>
              </a:solidFill>
            </a:rPr>
            <a:t> </a:t>
          </a:r>
          <a:r>
            <a:rPr lang="en-US" sz="2800" kern="1200" dirty="0" err="1" smtClean="0">
              <a:solidFill>
                <a:srgbClr val="000000"/>
              </a:solidFill>
            </a:rPr>
            <a:t>xét</a:t>
          </a:r>
          <a:endParaRPr lang="en-US" sz="2800" kern="1200" dirty="0">
            <a:solidFill>
              <a:srgbClr val="000000"/>
            </a:solidFill>
          </a:endParaRPr>
        </a:p>
      </dsp:txBody>
      <dsp:txXfrm>
        <a:off x="2010585" y="2344748"/>
        <a:ext cx="1015082" cy="10150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E08EE9-7F03-4A33-9054-76CC011D236C}">
      <dsp:nvSpPr>
        <dsp:cNvPr id="0" name=""/>
        <dsp:cNvSpPr/>
      </dsp:nvSpPr>
      <dsp:spPr>
        <a:xfrm>
          <a:off x="166676" y="416731"/>
          <a:ext cx="7534656" cy="1069285"/>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94836" tIns="144780" rIns="144780" bIns="144780" numCol="1" spcCol="1270" anchor="ctr" anchorCtr="0">
          <a:noAutofit/>
        </a:bodyPr>
        <a:lstStyle/>
        <a:p>
          <a:pPr lvl="0" algn="l" defTabSz="1689100">
            <a:lnSpc>
              <a:spcPct val="90000"/>
            </a:lnSpc>
            <a:spcBef>
              <a:spcPct val="0"/>
            </a:spcBef>
            <a:spcAft>
              <a:spcPct val="35000"/>
            </a:spcAft>
          </a:pPr>
          <a:r>
            <a:rPr lang="en-US" sz="3800" b="0" kern="1200" cap="none" spc="0" dirty="0" err="1" smtClean="0">
              <a:ln w="0"/>
              <a:solidFill>
                <a:schemeClr val="tx1"/>
              </a:solidFill>
              <a:effectLst>
                <a:outerShdw blurRad="38100" dist="19050" dir="2700000" algn="tl" rotWithShape="0">
                  <a:schemeClr val="dk1">
                    <a:alpha val="40000"/>
                  </a:schemeClr>
                </a:outerShdw>
              </a:effectLst>
            </a:rPr>
            <a:t>Tính</a:t>
          </a:r>
          <a:r>
            <a:rPr lang="en-US" sz="3800" b="0" kern="1200" cap="none" spc="0" dirty="0" smtClean="0">
              <a:ln w="0"/>
              <a:solidFill>
                <a:schemeClr val="tx1"/>
              </a:solidFill>
              <a:effectLst>
                <a:outerShdw blurRad="38100" dist="19050" dir="2700000" algn="tl" rotWithShape="0">
                  <a:schemeClr val="dk1">
                    <a:alpha val="40000"/>
                  </a:schemeClr>
                </a:outerShdw>
              </a:effectLst>
            </a:rPr>
            <a:t> </a:t>
          </a:r>
          <a:r>
            <a:rPr lang="en-US" sz="3800" b="0" kern="1200" cap="none" spc="0" dirty="0" err="1" smtClean="0">
              <a:ln w="0"/>
              <a:solidFill>
                <a:schemeClr val="tx1"/>
              </a:solidFill>
              <a:effectLst>
                <a:outerShdw blurRad="38100" dist="19050" dir="2700000" algn="tl" rotWithShape="0">
                  <a:schemeClr val="dk1">
                    <a:alpha val="40000"/>
                  </a:schemeClr>
                </a:outerShdw>
              </a:effectLst>
            </a:rPr>
            <a:t>giá</a:t>
          </a:r>
          <a:r>
            <a:rPr lang="en-US" sz="3800" b="0" kern="1200" cap="none" spc="0" dirty="0" smtClean="0">
              <a:ln w="0"/>
              <a:solidFill>
                <a:schemeClr val="tx1"/>
              </a:solidFill>
              <a:effectLst>
                <a:outerShdw blurRad="38100" dist="19050" dir="2700000" algn="tl" rotWithShape="0">
                  <a:schemeClr val="dk1">
                    <a:alpha val="40000"/>
                  </a:schemeClr>
                </a:outerShdw>
              </a:effectLst>
            </a:rPr>
            <a:t> </a:t>
          </a:r>
          <a:r>
            <a:rPr lang="en-US" sz="3800" b="0" kern="1200" cap="none" spc="0" dirty="0" err="1" smtClean="0">
              <a:ln w="0"/>
              <a:solidFill>
                <a:schemeClr val="tx1"/>
              </a:solidFill>
              <a:effectLst>
                <a:outerShdw blurRad="38100" dist="19050" dir="2700000" algn="tl" rotWithShape="0">
                  <a:schemeClr val="dk1">
                    <a:alpha val="40000"/>
                  </a:schemeClr>
                </a:outerShdw>
              </a:effectLst>
            </a:rPr>
            <a:t>sản</a:t>
          </a:r>
          <a:r>
            <a:rPr lang="en-US" sz="3800" b="0" kern="1200" cap="none" spc="0" dirty="0" smtClean="0">
              <a:ln w="0"/>
              <a:solidFill>
                <a:schemeClr val="tx1"/>
              </a:solidFill>
              <a:effectLst>
                <a:outerShdw blurRad="38100" dist="19050" dir="2700000" algn="tl" rotWithShape="0">
                  <a:schemeClr val="dk1">
                    <a:alpha val="40000"/>
                  </a:schemeClr>
                </a:outerShdw>
              </a:effectLst>
            </a:rPr>
            <a:t> </a:t>
          </a:r>
          <a:r>
            <a:rPr lang="en-US" sz="3800" b="0" kern="1200" cap="none" spc="0" dirty="0" err="1" smtClean="0">
              <a:ln w="0"/>
              <a:solidFill>
                <a:schemeClr val="tx1"/>
              </a:solidFill>
              <a:effectLst>
                <a:outerShdw blurRad="38100" dist="19050" dir="2700000" algn="tl" rotWithShape="0">
                  <a:schemeClr val="dk1">
                    <a:alpha val="40000"/>
                  </a:schemeClr>
                </a:outerShdw>
              </a:effectLst>
            </a:rPr>
            <a:t>phẩm</a:t>
          </a:r>
          <a:endParaRPr lang="en-US" sz="3800" b="0" kern="1200" cap="none" spc="0" dirty="0">
            <a:ln w="0"/>
            <a:solidFill>
              <a:schemeClr val="tx1"/>
            </a:solidFill>
            <a:effectLst>
              <a:outerShdw blurRad="38100" dist="19050" dir="2700000" algn="tl" rotWithShape="0">
                <a:schemeClr val="dk1">
                  <a:alpha val="40000"/>
                </a:schemeClr>
              </a:outerShdw>
            </a:effectLst>
          </a:endParaRPr>
        </a:p>
      </dsp:txBody>
      <dsp:txXfrm>
        <a:off x="166676" y="416731"/>
        <a:ext cx="7534656" cy="1069285"/>
      </dsp:txXfrm>
    </dsp:sp>
    <dsp:sp modelId="{1BBB8544-FF40-46BE-9BC2-FD416B5AFC94}">
      <dsp:nvSpPr>
        <dsp:cNvPr id="0" name=""/>
        <dsp:cNvSpPr/>
      </dsp:nvSpPr>
      <dsp:spPr>
        <a:xfrm>
          <a:off x="304802" y="569117"/>
          <a:ext cx="1095002" cy="872057"/>
        </a:xfrm>
        <a:prstGeom prst="rect">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86A8193-A161-4784-9C6E-F567C004A5C0}">
      <dsp:nvSpPr>
        <dsp:cNvPr id="0" name=""/>
        <dsp:cNvSpPr/>
      </dsp:nvSpPr>
      <dsp:spPr>
        <a:xfrm>
          <a:off x="152413" y="2836067"/>
          <a:ext cx="7572706" cy="998224"/>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94836" tIns="144780" rIns="144780" bIns="144780" numCol="1" spcCol="1270" anchor="ctr" anchorCtr="0">
          <a:noAutofit/>
        </a:bodyPr>
        <a:lstStyle/>
        <a:p>
          <a:pPr lvl="0" algn="l" defTabSz="1689100">
            <a:lnSpc>
              <a:spcPct val="90000"/>
            </a:lnSpc>
            <a:spcBef>
              <a:spcPct val="0"/>
            </a:spcBef>
            <a:spcAft>
              <a:spcPct val="35000"/>
            </a:spcAft>
          </a:pPr>
          <a:r>
            <a:rPr lang="en-US" sz="3800" b="0" kern="1200" cap="none" spc="0" dirty="0" smtClean="0">
              <a:ln w="0"/>
              <a:solidFill>
                <a:schemeClr val="tx1"/>
              </a:solidFill>
              <a:effectLst>
                <a:outerShdw blurRad="38100" dist="19050" dir="2700000" algn="tl" rotWithShape="0">
                  <a:schemeClr val="dk1">
                    <a:alpha val="40000"/>
                  </a:schemeClr>
                </a:outerShdw>
              </a:effectLst>
            </a:rPr>
            <a:t>Theo </a:t>
          </a:r>
          <a:r>
            <a:rPr lang="en-US" sz="3800" b="0" kern="1200" cap="none" spc="0" dirty="0" err="1" smtClean="0">
              <a:ln w="0"/>
              <a:solidFill>
                <a:schemeClr val="tx1"/>
              </a:solidFill>
              <a:effectLst>
                <a:outerShdw blurRad="38100" dist="19050" dir="2700000" algn="tl" rotWithShape="0">
                  <a:schemeClr val="dk1">
                    <a:alpha val="40000"/>
                  </a:schemeClr>
                </a:outerShdw>
              </a:effectLst>
            </a:rPr>
            <a:t>dõi</a:t>
          </a:r>
          <a:r>
            <a:rPr lang="en-US" sz="3800" b="0" kern="1200" cap="none" spc="0" dirty="0" smtClean="0">
              <a:ln w="0"/>
              <a:solidFill>
                <a:schemeClr val="tx1"/>
              </a:solidFill>
              <a:effectLst>
                <a:outerShdw blurRad="38100" dist="19050" dir="2700000" algn="tl" rotWithShape="0">
                  <a:schemeClr val="dk1">
                    <a:alpha val="40000"/>
                  </a:schemeClr>
                </a:outerShdw>
              </a:effectLst>
            </a:rPr>
            <a:t> </a:t>
          </a:r>
          <a:r>
            <a:rPr lang="en-US" sz="3800" b="0" kern="1200" cap="none" spc="0" dirty="0" err="1" smtClean="0">
              <a:ln w="0"/>
              <a:solidFill>
                <a:schemeClr val="tx1"/>
              </a:solidFill>
              <a:effectLst>
                <a:outerShdw blurRad="38100" dist="19050" dir="2700000" algn="tl" rotWithShape="0">
                  <a:schemeClr val="dk1">
                    <a:alpha val="40000"/>
                  </a:schemeClr>
                </a:outerShdw>
              </a:effectLst>
            </a:rPr>
            <a:t>và</a:t>
          </a:r>
          <a:r>
            <a:rPr lang="en-US" sz="3800" b="0" kern="1200" cap="none" spc="0" dirty="0" smtClean="0">
              <a:ln w="0"/>
              <a:solidFill>
                <a:schemeClr val="tx1"/>
              </a:solidFill>
              <a:effectLst>
                <a:outerShdw blurRad="38100" dist="19050" dir="2700000" algn="tl" rotWithShape="0">
                  <a:schemeClr val="dk1">
                    <a:alpha val="40000"/>
                  </a:schemeClr>
                </a:outerShdw>
              </a:effectLst>
            </a:rPr>
            <a:t> </a:t>
          </a:r>
          <a:r>
            <a:rPr lang="en-US" sz="3800" b="0" kern="1200" cap="none" spc="0" dirty="0" err="1" smtClean="0">
              <a:ln w="0"/>
              <a:solidFill>
                <a:schemeClr val="tx1"/>
              </a:solidFill>
              <a:effectLst>
                <a:outerShdw blurRad="38100" dist="19050" dir="2700000" algn="tl" rotWithShape="0">
                  <a:schemeClr val="dk1">
                    <a:alpha val="40000"/>
                  </a:schemeClr>
                </a:outerShdw>
              </a:effectLst>
            </a:rPr>
            <a:t>phát</a:t>
          </a:r>
          <a:r>
            <a:rPr lang="en-US" sz="3800" b="0" kern="1200" cap="none" spc="0" dirty="0" smtClean="0">
              <a:ln w="0"/>
              <a:solidFill>
                <a:schemeClr val="tx1"/>
              </a:solidFill>
              <a:effectLst>
                <a:outerShdw blurRad="38100" dist="19050" dir="2700000" algn="tl" rotWithShape="0">
                  <a:schemeClr val="dk1">
                    <a:alpha val="40000"/>
                  </a:schemeClr>
                </a:outerShdw>
              </a:effectLst>
            </a:rPr>
            <a:t> </a:t>
          </a:r>
          <a:r>
            <a:rPr lang="en-US" sz="3800" b="0" kern="1200" cap="none" spc="0" dirty="0" err="1" smtClean="0">
              <a:ln w="0"/>
              <a:solidFill>
                <a:schemeClr val="tx1"/>
              </a:solidFill>
              <a:effectLst>
                <a:outerShdw blurRad="38100" dist="19050" dir="2700000" algn="tl" rotWithShape="0">
                  <a:schemeClr val="dk1">
                    <a:alpha val="40000"/>
                  </a:schemeClr>
                </a:outerShdw>
              </a:effectLst>
            </a:rPr>
            <a:t>triển</a:t>
          </a:r>
          <a:r>
            <a:rPr lang="en-US" sz="3800" b="0" kern="1200" cap="none" spc="0" dirty="0" smtClean="0">
              <a:ln w="0"/>
              <a:solidFill>
                <a:schemeClr val="tx1"/>
              </a:solidFill>
              <a:effectLst>
                <a:outerShdw blurRad="38100" dist="19050" dir="2700000" algn="tl" rotWithShape="0">
                  <a:schemeClr val="dk1">
                    <a:alpha val="40000"/>
                  </a:schemeClr>
                </a:outerShdw>
              </a:effectLst>
            </a:rPr>
            <a:t> </a:t>
          </a:r>
          <a:r>
            <a:rPr lang="en-US" sz="3800" b="0" kern="1200" cap="none" spc="0" dirty="0" err="1" smtClean="0">
              <a:ln w="0"/>
              <a:solidFill>
                <a:schemeClr val="tx1"/>
              </a:solidFill>
              <a:effectLst>
                <a:outerShdw blurRad="38100" dist="19050" dir="2700000" algn="tl" rotWithShape="0">
                  <a:schemeClr val="dk1">
                    <a:alpha val="40000"/>
                  </a:schemeClr>
                </a:outerShdw>
              </a:effectLst>
            </a:rPr>
            <a:t>mẫu</a:t>
          </a:r>
          <a:endParaRPr lang="en-US" sz="3800" b="0" kern="1200" cap="none" spc="0" dirty="0">
            <a:ln w="0"/>
            <a:solidFill>
              <a:schemeClr val="tx1"/>
            </a:solidFill>
            <a:effectLst>
              <a:outerShdw blurRad="38100" dist="19050" dir="2700000" algn="tl" rotWithShape="0">
                <a:schemeClr val="dk1">
                  <a:alpha val="40000"/>
                </a:schemeClr>
              </a:outerShdw>
            </a:effectLst>
          </a:endParaRPr>
        </a:p>
      </dsp:txBody>
      <dsp:txXfrm>
        <a:off x="152413" y="2836067"/>
        <a:ext cx="7572706" cy="998224"/>
      </dsp:txXfrm>
    </dsp:sp>
    <dsp:sp modelId="{B4A0F5A2-51C6-45C7-A17E-0BB067A82B61}">
      <dsp:nvSpPr>
        <dsp:cNvPr id="0" name=""/>
        <dsp:cNvSpPr/>
      </dsp:nvSpPr>
      <dsp:spPr>
        <a:xfrm>
          <a:off x="304805" y="2952737"/>
          <a:ext cx="981078" cy="825677"/>
        </a:xfrm>
        <a:prstGeom prst="rect">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1C2725-D0BC-41DA-BD55-60BD6D2BD74E}">
      <dsp:nvSpPr>
        <dsp:cNvPr id="0" name=""/>
        <dsp:cNvSpPr/>
      </dsp:nvSpPr>
      <dsp:spPr>
        <a:xfrm>
          <a:off x="3291839" y="524"/>
          <a:ext cx="4937760" cy="2045863"/>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n-US" sz="1600" kern="1200">
              <a:solidFill>
                <a:schemeClr val="tx1"/>
              </a:solidFill>
              <a:latin typeface="+mn-lt"/>
              <a:cs typeface="Times New Roman" panose="02020603050405020304" pitchFamily="18" charset="0"/>
            </a:rPr>
            <a:t> Mẫu gốc</a:t>
          </a:r>
        </a:p>
        <a:p>
          <a:pPr marL="171450" lvl="1" indent="-171450" algn="l" defTabSz="711200">
            <a:lnSpc>
              <a:spcPct val="90000"/>
            </a:lnSpc>
            <a:spcBef>
              <a:spcPct val="0"/>
            </a:spcBef>
            <a:spcAft>
              <a:spcPct val="15000"/>
            </a:spcAft>
            <a:buChar char="••"/>
          </a:pPr>
          <a:r>
            <a:rPr lang="en-US" sz="1600" kern="1200">
              <a:solidFill>
                <a:schemeClr val="tx1"/>
              </a:solidFill>
              <a:latin typeface="+mn-lt"/>
              <a:cs typeface="Times New Roman" panose="02020603050405020304" pitchFamily="18" charset="0"/>
            </a:rPr>
            <a:t> Mẫu proto, mẫu proto lần 2</a:t>
          </a:r>
        </a:p>
        <a:p>
          <a:pPr marL="171450" lvl="1" indent="-171450" algn="l" defTabSz="711200">
            <a:lnSpc>
              <a:spcPct val="90000"/>
            </a:lnSpc>
            <a:spcBef>
              <a:spcPct val="0"/>
            </a:spcBef>
            <a:spcAft>
              <a:spcPct val="15000"/>
            </a:spcAft>
            <a:buChar char="••"/>
          </a:pPr>
          <a:r>
            <a:rPr lang="en-US" sz="1600" kern="1200">
              <a:solidFill>
                <a:schemeClr val="tx1"/>
              </a:solidFill>
              <a:latin typeface="+mn-lt"/>
              <a:cs typeface="Times New Roman" panose="02020603050405020304" pitchFamily="18" charset="0"/>
            </a:rPr>
            <a:t> Mẫu kiểm thông số</a:t>
          </a:r>
        </a:p>
        <a:p>
          <a:pPr marL="171450" lvl="1" indent="-171450" algn="l" defTabSz="711200">
            <a:lnSpc>
              <a:spcPct val="90000"/>
            </a:lnSpc>
            <a:spcBef>
              <a:spcPct val="0"/>
            </a:spcBef>
            <a:spcAft>
              <a:spcPct val="15000"/>
            </a:spcAft>
            <a:buChar char="••"/>
          </a:pPr>
          <a:r>
            <a:rPr lang="en-US" sz="1600" kern="1200">
              <a:solidFill>
                <a:schemeClr val="tx1"/>
              </a:solidFill>
              <a:latin typeface="+mn-lt"/>
              <a:cs typeface="Times New Roman" panose="02020603050405020304" pitchFamily="18" charset="0"/>
            </a:rPr>
            <a:t> Mẫu quảng cáo</a:t>
          </a:r>
        </a:p>
        <a:p>
          <a:pPr marL="171450" lvl="1" indent="-171450" algn="l" defTabSz="711200">
            <a:lnSpc>
              <a:spcPct val="90000"/>
            </a:lnSpc>
            <a:spcBef>
              <a:spcPct val="0"/>
            </a:spcBef>
            <a:spcAft>
              <a:spcPct val="15000"/>
            </a:spcAft>
            <a:buChar char="••"/>
          </a:pPr>
          <a:r>
            <a:rPr lang="en-US" sz="1600" kern="1200">
              <a:solidFill>
                <a:schemeClr val="tx1"/>
              </a:solidFill>
              <a:latin typeface="+mn-lt"/>
              <a:cs typeface="Times New Roman" panose="02020603050405020304" pitchFamily="18" charset="0"/>
            </a:rPr>
            <a:t> Mẫu kiểm size</a:t>
          </a:r>
        </a:p>
        <a:p>
          <a:pPr marL="171450" lvl="1" indent="-171450" algn="l" defTabSz="711200">
            <a:lnSpc>
              <a:spcPct val="90000"/>
            </a:lnSpc>
            <a:spcBef>
              <a:spcPct val="0"/>
            </a:spcBef>
            <a:spcAft>
              <a:spcPct val="15000"/>
            </a:spcAft>
            <a:buChar char="••"/>
          </a:pPr>
          <a:r>
            <a:rPr lang="en-US" sz="1600" kern="1200">
              <a:solidFill>
                <a:schemeClr val="tx1"/>
              </a:solidFill>
              <a:latin typeface="+mn-lt"/>
              <a:cs typeface="Times New Roman" panose="02020603050405020304" pitchFamily="18" charset="0"/>
            </a:rPr>
            <a:t> Mẫu tiền sản xuất</a:t>
          </a:r>
        </a:p>
      </dsp:txBody>
      <dsp:txXfrm>
        <a:off x="3291839" y="256257"/>
        <a:ext cx="4170561" cy="1534397"/>
      </dsp:txXfrm>
    </dsp:sp>
    <dsp:sp modelId="{E04844FD-AB5E-4CE6-87D1-C8BB7C0F3889}">
      <dsp:nvSpPr>
        <dsp:cNvPr id="0" name=""/>
        <dsp:cNvSpPr/>
      </dsp:nvSpPr>
      <dsp:spPr>
        <a:xfrm>
          <a:off x="0" y="524"/>
          <a:ext cx="3291840" cy="204586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en-US" sz="2800" kern="1200">
              <a:solidFill>
                <a:srgbClr val="002060"/>
              </a:solidFill>
            </a:rPr>
            <a:t>Giai đoạn phát triển đơn hàng </a:t>
          </a:r>
          <a:r>
            <a:rPr lang="en-US" sz="2800" kern="1200" smtClean="0">
              <a:solidFill>
                <a:srgbClr val="002060"/>
              </a:solidFill>
            </a:rPr>
            <a:t>(Mẫu </a:t>
          </a:r>
          <a:r>
            <a:rPr lang="en-US" sz="2800" kern="1200">
              <a:solidFill>
                <a:srgbClr val="002060"/>
              </a:solidFill>
            </a:rPr>
            <a:t>phát triển)</a:t>
          </a:r>
        </a:p>
      </dsp:txBody>
      <dsp:txXfrm>
        <a:off x="99871" y="100395"/>
        <a:ext cx="3092098" cy="1846121"/>
      </dsp:txXfrm>
    </dsp:sp>
    <dsp:sp modelId="{DFDE743A-887A-4DE1-80BC-092DB56D2F84}">
      <dsp:nvSpPr>
        <dsp:cNvPr id="0" name=""/>
        <dsp:cNvSpPr/>
      </dsp:nvSpPr>
      <dsp:spPr>
        <a:xfrm>
          <a:off x="3291839" y="2250974"/>
          <a:ext cx="4937760" cy="2045863"/>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n-US" sz="1600" kern="1200">
              <a:solidFill>
                <a:schemeClr val="tx1"/>
              </a:solidFill>
              <a:latin typeface="+mn-lt"/>
              <a:cs typeface="Times New Roman" panose="02020603050405020304" pitchFamily="18" charset="0"/>
            </a:rPr>
            <a:t> Mẫu thử nghiệm</a:t>
          </a:r>
        </a:p>
        <a:p>
          <a:pPr marL="171450" lvl="1" indent="-171450" algn="l" defTabSz="711200">
            <a:lnSpc>
              <a:spcPct val="90000"/>
            </a:lnSpc>
            <a:spcBef>
              <a:spcPct val="0"/>
            </a:spcBef>
            <a:spcAft>
              <a:spcPct val="15000"/>
            </a:spcAft>
            <a:buChar char="••"/>
          </a:pPr>
          <a:r>
            <a:rPr lang="en-US" sz="1600" kern="1200">
              <a:solidFill>
                <a:schemeClr val="tx1"/>
              </a:solidFill>
              <a:latin typeface="+mn-lt"/>
              <a:cs typeface="Times New Roman" panose="02020603050405020304" pitchFamily="18" charset="0"/>
            </a:rPr>
            <a:t> Mẫu wash</a:t>
          </a:r>
        </a:p>
        <a:p>
          <a:pPr marL="171450" lvl="1" indent="-171450" algn="l" defTabSz="711200">
            <a:lnSpc>
              <a:spcPct val="90000"/>
            </a:lnSpc>
            <a:spcBef>
              <a:spcPct val="0"/>
            </a:spcBef>
            <a:spcAft>
              <a:spcPct val="15000"/>
            </a:spcAft>
            <a:buChar char="••"/>
          </a:pPr>
          <a:r>
            <a:rPr lang="en-US" sz="1600" kern="1200">
              <a:solidFill>
                <a:schemeClr val="tx1"/>
              </a:solidFill>
              <a:latin typeface="+mn-lt"/>
              <a:cs typeface="Times New Roman" panose="02020603050405020304" pitchFamily="18" charset="0"/>
            </a:rPr>
            <a:t> Mẫu ánh màu</a:t>
          </a:r>
        </a:p>
        <a:p>
          <a:pPr marL="171450" lvl="1" indent="-171450" algn="l" defTabSz="711200">
            <a:lnSpc>
              <a:spcPct val="90000"/>
            </a:lnSpc>
            <a:spcBef>
              <a:spcPct val="0"/>
            </a:spcBef>
            <a:spcAft>
              <a:spcPct val="15000"/>
            </a:spcAft>
            <a:buChar char="••"/>
          </a:pPr>
          <a:r>
            <a:rPr lang="en-US" sz="1600" kern="1200">
              <a:solidFill>
                <a:schemeClr val="tx1"/>
              </a:solidFill>
              <a:latin typeface="+mn-lt"/>
              <a:cs typeface="Times New Roman" panose="02020603050405020304" pitchFamily="18" charset="0"/>
            </a:rPr>
            <a:t> Mẫu trên chuyền</a:t>
          </a:r>
        </a:p>
        <a:p>
          <a:pPr marL="171450" lvl="1" indent="-171450" algn="l" defTabSz="711200">
            <a:lnSpc>
              <a:spcPct val="90000"/>
            </a:lnSpc>
            <a:spcBef>
              <a:spcPct val="0"/>
            </a:spcBef>
            <a:spcAft>
              <a:spcPct val="15000"/>
            </a:spcAft>
            <a:buChar char="••"/>
          </a:pPr>
          <a:r>
            <a:rPr lang="en-US" sz="1600" kern="1200">
              <a:solidFill>
                <a:schemeClr val="tx1"/>
              </a:solidFill>
              <a:latin typeface="+mn-lt"/>
              <a:cs typeface="Times New Roman" panose="02020603050405020304" pitchFamily="18" charset="0"/>
            </a:rPr>
            <a:t> Mẫu lưu trữ</a:t>
          </a:r>
        </a:p>
      </dsp:txBody>
      <dsp:txXfrm>
        <a:off x="3291839" y="2506707"/>
        <a:ext cx="4170561" cy="1534397"/>
      </dsp:txXfrm>
    </dsp:sp>
    <dsp:sp modelId="{979AE316-3DC6-4F20-8C9C-0F218BE9B6B9}">
      <dsp:nvSpPr>
        <dsp:cNvPr id="0" name=""/>
        <dsp:cNvSpPr/>
      </dsp:nvSpPr>
      <dsp:spPr>
        <a:xfrm>
          <a:off x="0" y="2250974"/>
          <a:ext cx="3291840" cy="204586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en-US" sz="2800" kern="1200">
              <a:solidFill>
                <a:srgbClr val="002060"/>
              </a:solidFill>
            </a:rPr>
            <a:t>Giai đoạn sản xuất đơn hàng (Mẫu sản xuất)</a:t>
          </a:r>
        </a:p>
      </dsp:txBody>
      <dsp:txXfrm>
        <a:off x="99871" y="2350845"/>
        <a:ext cx="3092098" cy="1846121"/>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mn-cs"/>
              </a:defRPr>
            </a:lvl1pPr>
          </a:lstStyle>
          <a:p>
            <a:pPr>
              <a:defRPr/>
            </a:pPr>
            <a:fld id="{6391F677-38EE-4D97-9CA9-A09B073E0A35}" type="datetimeFigureOut">
              <a:rPr lang="en-US"/>
              <a:pPr>
                <a:defRPr/>
              </a:pPr>
              <a:t>5/29/2020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cs typeface="+mn-cs"/>
              </a:defRPr>
            </a:lvl1pPr>
          </a:lstStyle>
          <a:p>
            <a:pPr>
              <a:defRPr/>
            </a:pPr>
            <a:fld id="{53525A4A-704E-4527-9A2B-E8BDB1775968}" type="slidenum">
              <a:rPr lang="en-US"/>
              <a:pPr>
                <a:defRPr/>
              </a:pPr>
              <a:t>‹#›</a:t>
            </a:fld>
            <a:endParaRPr lang="en-US"/>
          </a:p>
        </p:txBody>
      </p:sp>
    </p:spTree>
    <p:extLst>
      <p:ext uri="{BB962C8B-B14F-4D97-AF65-F5344CB8AC3E}">
        <p14:creationId xmlns:p14="http://schemas.microsoft.com/office/powerpoint/2010/main" val="154116151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97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578F47B-2D5D-4CD4-AAD2-EC2F22CB974E}" type="slidenum">
              <a:rPr lang="en-US" smtClean="0"/>
              <a:pPr>
                <a:defRPr/>
              </a:pPr>
              <a:t>2</a:t>
            </a:fld>
            <a:endParaRPr lang="en-US" smtClean="0"/>
          </a:p>
        </p:txBody>
      </p:sp>
    </p:spTree>
    <p:extLst>
      <p:ext uri="{BB962C8B-B14F-4D97-AF65-F5344CB8AC3E}">
        <p14:creationId xmlns:p14="http://schemas.microsoft.com/office/powerpoint/2010/main" val="878187016"/>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5.png"/><Relationship Id="rId12"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10.png"/><Relationship Id="rId11" Type="http://schemas.openxmlformats.org/officeDocument/2006/relationships/image" Target="../media/image14.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Rectangle 23"/>
          <p:cNvSpPr>
            <a:spLocks noChangeArrowheads="1"/>
          </p:cNvSpPr>
          <p:nvPr userDrawn="1"/>
        </p:nvSpPr>
        <p:spPr bwMode="gray">
          <a:xfrm>
            <a:off x="0" y="0"/>
            <a:ext cx="6661150" cy="3908425"/>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5" name="Picture 24" descr="3"/>
          <p:cNvPicPr>
            <a:picLocks noChangeAspect="1" noChangeArrowheads="1"/>
          </p:cNvPicPr>
          <p:nvPr userDrawn="1"/>
        </p:nvPicPr>
        <p:blipFill>
          <a:blip r:embed="rId2" cstate="print"/>
          <a:srcRect l="-17235" t="8594"/>
          <a:stretch>
            <a:fillRect/>
          </a:stretch>
        </p:blipFill>
        <p:spPr bwMode="auto">
          <a:xfrm>
            <a:off x="1908175" y="0"/>
            <a:ext cx="1087438" cy="847725"/>
          </a:xfrm>
          <a:prstGeom prst="rect">
            <a:avLst/>
          </a:prstGeom>
          <a:noFill/>
          <a:ln w="9525">
            <a:noFill/>
            <a:miter lim="800000"/>
            <a:headEnd/>
            <a:tailEnd/>
          </a:ln>
        </p:spPr>
      </p:pic>
      <p:sp>
        <p:nvSpPr>
          <p:cNvPr id="6" name="Rectangle 25"/>
          <p:cNvSpPr>
            <a:spLocks noChangeArrowheads="1"/>
          </p:cNvSpPr>
          <p:nvPr userDrawn="1"/>
        </p:nvSpPr>
        <p:spPr bwMode="ltGray">
          <a:xfrm>
            <a:off x="0" y="3244850"/>
            <a:ext cx="9144000" cy="361315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pic>
        <p:nvPicPr>
          <p:cNvPr id="7" name="Picture 26" descr="5"/>
          <p:cNvPicPr>
            <a:picLocks noChangeAspect="1" noChangeArrowheads="1"/>
          </p:cNvPicPr>
          <p:nvPr userDrawn="1"/>
        </p:nvPicPr>
        <p:blipFill>
          <a:blip r:embed="rId3" cstate="print"/>
          <a:srcRect r="29390" b="-3889"/>
          <a:stretch>
            <a:fillRect/>
          </a:stretch>
        </p:blipFill>
        <p:spPr bwMode="auto">
          <a:xfrm>
            <a:off x="8243888" y="4495800"/>
            <a:ext cx="900112" cy="720725"/>
          </a:xfrm>
          <a:prstGeom prst="rect">
            <a:avLst/>
          </a:prstGeom>
          <a:noFill/>
          <a:ln w="9525">
            <a:noFill/>
            <a:miter lim="800000"/>
            <a:headEnd/>
            <a:tailEnd/>
          </a:ln>
        </p:spPr>
      </p:pic>
      <p:pic>
        <p:nvPicPr>
          <p:cNvPr id="8" name="Picture 27" descr="1"/>
          <p:cNvPicPr>
            <a:picLocks noChangeAspect="1" noChangeArrowheads="1"/>
          </p:cNvPicPr>
          <p:nvPr userDrawn="1"/>
        </p:nvPicPr>
        <p:blipFill>
          <a:blip r:embed="rId4" cstate="print"/>
          <a:srcRect/>
          <a:stretch>
            <a:fillRect/>
          </a:stretch>
        </p:blipFill>
        <p:spPr bwMode="auto">
          <a:xfrm rot="20815841">
            <a:off x="7308850" y="5734050"/>
            <a:ext cx="1657350" cy="727075"/>
          </a:xfrm>
          <a:prstGeom prst="rect">
            <a:avLst/>
          </a:prstGeom>
          <a:noFill/>
          <a:ln w="9525">
            <a:noFill/>
            <a:miter lim="800000"/>
            <a:headEnd/>
            <a:tailEnd/>
          </a:ln>
        </p:spPr>
      </p:pic>
      <p:pic>
        <p:nvPicPr>
          <p:cNvPr id="9" name="Picture 28" descr="5"/>
          <p:cNvPicPr>
            <a:picLocks noChangeAspect="1" noChangeArrowheads="1"/>
          </p:cNvPicPr>
          <p:nvPr userDrawn="1"/>
        </p:nvPicPr>
        <p:blipFill>
          <a:blip r:embed="rId3" cstate="print"/>
          <a:srcRect/>
          <a:stretch>
            <a:fillRect/>
          </a:stretch>
        </p:blipFill>
        <p:spPr bwMode="auto">
          <a:xfrm>
            <a:off x="4643438" y="6164263"/>
            <a:ext cx="1274762" cy="693737"/>
          </a:xfrm>
          <a:prstGeom prst="rect">
            <a:avLst/>
          </a:prstGeom>
          <a:noFill/>
          <a:ln w="9525">
            <a:noFill/>
            <a:miter lim="800000"/>
            <a:headEnd/>
            <a:tailEnd/>
          </a:ln>
        </p:spPr>
      </p:pic>
      <p:pic>
        <p:nvPicPr>
          <p:cNvPr id="10" name="Picture 29" descr="4"/>
          <p:cNvPicPr>
            <a:picLocks noChangeAspect="1" noChangeArrowheads="1"/>
          </p:cNvPicPr>
          <p:nvPr userDrawn="1"/>
        </p:nvPicPr>
        <p:blipFill>
          <a:blip r:embed="rId5" cstate="print"/>
          <a:srcRect/>
          <a:stretch>
            <a:fillRect/>
          </a:stretch>
        </p:blipFill>
        <p:spPr bwMode="auto">
          <a:xfrm>
            <a:off x="0" y="5715000"/>
            <a:ext cx="1763713" cy="1143000"/>
          </a:xfrm>
          <a:prstGeom prst="rect">
            <a:avLst/>
          </a:prstGeom>
          <a:noFill/>
          <a:ln w="9525">
            <a:noFill/>
            <a:miter lim="800000"/>
            <a:headEnd/>
            <a:tailEnd/>
          </a:ln>
        </p:spPr>
      </p:pic>
      <p:sp>
        <p:nvSpPr>
          <p:cNvPr id="11" name="Rectangle 30"/>
          <p:cNvSpPr>
            <a:spLocks noChangeArrowheads="1"/>
          </p:cNvSpPr>
          <p:nvPr userDrawn="1"/>
        </p:nvSpPr>
        <p:spPr bwMode="gray">
          <a:xfrm flipH="1">
            <a:off x="5810250" y="0"/>
            <a:ext cx="3333750" cy="3908425"/>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2" name="Picture 31" descr="3"/>
          <p:cNvPicPr>
            <a:picLocks noChangeAspect="1" noChangeArrowheads="1"/>
          </p:cNvPicPr>
          <p:nvPr userDrawn="1"/>
        </p:nvPicPr>
        <p:blipFill>
          <a:blip r:embed="rId6" cstate="print"/>
          <a:srcRect r="19238"/>
          <a:stretch>
            <a:fillRect/>
          </a:stretch>
        </p:blipFill>
        <p:spPr bwMode="auto">
          <a:xfrm>
            <a:off x="8504238" y="1125538"/>
            <a:ext cx="639762" cy="792162"/>
          </a:xfrm>
          <a:prstGeom prst="rect">
            <a:avLst/>
          </a:prstGeom>
          <a:noFill/>
          <a:ln w="9525">
            <a:noFill/>
            <a:miter lim="800000"/>
            <a:headEnd/>
            <a:tailEnd/>
          </a:ln>
        </p:spPr>
      </p:pic>
      <p:pic>
        <p:nvPicPr>
          <p:cNvPr id="13" name="Picture 32" descr="2"/>
          <p:cNvPicPr>
            <a:picLocks noChangeAspect="1" noChangeArrowheads="1"/>
          </p:cNvPicPr>
          <p:nvPr userDrawn="1"/>
        </p:nvPicPr>
        <p:blipFill>
          <a:blip r:embed="rId7" cstate="print"/>
          <a:srcRect l="26030" r="1872"/>
          <a:stretch>
            <a:fillRect/>
          </a:stretch>
        </p:blipFill>
        <p:spPr bwMode="auto">
          <a:xfrm>
            <a:off x="0" y="1700213"/>
            <a:ext cx="611188" cy="1352550"/>
          </a:xfrm>
          <a:prstGeom prst="rect">
            <a:avLst/>
          </a:prstGeom>
          <a:noFill/>
          <a:ln w="9525">
            <a:noFill/>
            <a:miter lim="800000"/>
            <a:headEnd/>
            <a:tailEnd/>
          </a:ln>
        </p:spPr>
      </p:pic>
      <p:pic>
        <p:nvPicPr>
          <p:cNvPr id="14" name="Picture 33" descr="1"/>
          <p:cNvPicPr>
            <a:picLocks noChangeAspect="1" noChangeArrowheads="1"/>
          </p:cNvPicPr>
          <p:nvPr userDrawn="1"/>
        </p:nvPicPr>
        <p:blipFill>
          <a:blip r:embed="rId4" cstate="print"/>
          <a:srcRect/>
          <a:stretch>
            <a:fillRect/>
          </a:stretch>
        </p:blipFill>
        <p:spPr bwMode="auto">
          <a:xfrm>
            <a:off x="6877050" y="0"/>
            <a:ext cx="1657350" cy="727075"/>
          </a:xfrm>
          <a:prstGeom prst="rect">
            <a:avLst/>
          </a:prstGeom>
          <a:noFill/>
          <a:ln w="9525">
            <a:noFill/>
            <a:miter lim="800000"/>
            <a:headEnd/>
            <a:tailEnd/>
          </a:ln>
        </p:spPr>
      </p:pic>
      <p:pic>
        <p:nvPicPr>
          <p:cNvPr id="15" name="Picture 34" descr="3"/>
          <p:cNvPicPr>
            <a:picLocks noChangeAspect="1" noChangeArrowheads="1"/>
          </p:cNvPicPr>
          <p:nvPr userDrawn="1"/>
        </p:nvPicPr>
        <p:blipFill>
          <a:blip r:embed="rId8" cstate="print"/>
          <a:srcRect l="27725" t="42744"/>
          <a:stretch>
            <a:fillRect/>
          </a:stretch>
        </p:blipFill>
        <p:spPr bwMode="gray">
          <a:xfrm>
            <a:off x="2682875" y="3284538"/>
            <a:ext cx="6096000" cy="3125787"/>
          </a:xfrm>
          <a:prstGeom prst="rect">
            <a:avLst/>
          </a:prstGeom>
          <a:noFill/>
          <a:ln w="9525">
            <a:noFill/>
            <a:miter lim="800000"/>
            <a:headEnd/>
            <a:tailEnd/>
          </a:ln>
        </p:spPr>
      </p:pic>
      <p:grpSp>
        <p:nvGrpSpPr>
          <p:cNvPr id="16" name="Group 35"/>
          <p:cNvGrpSpPr>
            <a:grpSpLocks/>
          </p:cNvGrpSpPr>
          <p:nvPr userDrawn="1"/>
        </p:nvGrpSpPr>
        <p:grpSpPr bwMode="auto">
          <a:xfrm>
            <a:off x="152400" y="457200"/>
            <a:ext cx="8686800" cy="6248400"/>
            <a:chOff x="288" y="449"/>
            <a:chExt cx="5106" cy="3536"/>
          </a:xfrm>
        </p:grpSpPr>
        <p:sp>
          <p:nvSpPr>
            <p:cNvPr id="17" name="Freeform 36"/>
            <p:cNvSpPr>
              <a:spLocks/>
            </p:cNvSpPr>
            <p:nvPr/>
          </p:nvSpPr>
          <p:spPr bwMode="gray">
            <a:xfrm>
              <a:off x="288" y="449"/>
              <a:ext cx="5106" cy="3536"/>
            </a:xfrm>
            <a:custGeom>
              <a:avLst/>
              <a:gdLst/>
              <a:ahLst/>
              <a:cxnLst>
                <a:cxn ang="0">
                  <a:pos x="2" y="3313"/>
                </a:cxn>
                <a:cxn ang="0">
                  <a:pos x="4533" y="3306"/>
                </a:cxn>
                <a:cxn ang="0">
                  <a:pos x="4698" y="3240"/>
                </a:cxn>
                <a:cxn ang="0">
                  <a:pos x="5079" y="2509"/>
                </a:cxn>
                <a:cxn ang="0">
                  <a:pos x="5106" y="2404"/>
                </a:cxn>
                <a:cxn ang="0">
                  <a:pos x="5100" y="0"/>
                </a:cxn>
                <a:cxn ang="0">
                  <a:pos x="0" y="0"/>
                </a:cxn>
                <a:cxn ang="0">
                  <a:pos x="2" y="3313"/>
                </a:cxn>
              </a:cxnLst>
              <a:rect l="0" t="0" r="r" b="b"/>
              <a:pathLst>
                <a:path w="5106" h="3313">
                  <a:moveTo>
                    <a:pt x="2" y="3313"/>
                  </a:moveTo>
                  <a:lnTo>
                    <a:pt x="4533" y="3306"/>
                  </a:lnTo>
                  <a:cubicBezTo>
                    <a:pt x="4662" y="3307"/>
                    <a:pt x="4698" y="3240"/>
                    <a:pt x="4698" y="3240"/>
                  </a:cubicBezTo>
                  <a:lnTo>
                    <a:pt x="5079" y="2509"/>
                  </a:lnTo>
                  <a:lnTo>
                    <a:pt x="5106" y="2404"/>
                  </a:lnTo>
                  <a:lnTo>
                    <a:pt x="5100" y="0"/>
                  </a:lnTo>
                  <a:lnTo>
                    <a:pt x="0" y="0"/>
                  </a:lnTo>
                  <a:lnTo>
                    <a:pt x="2" y="3313"/>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8" name="Picture 37" descr="2"/>
            <p:cNvPicPr>
              <a:picLocks noChangeAspect="1" noChangeArrowheads="1"/>
            </p:cNvPicPr>
            <p:nvPr/>
          </p:nvPicPr>
          <p:blipFill>
            <a:blip r:embed="rId9" cstate="print"/>
            <a:srcRect/>
            <a:stretch>
              <a:fillRect/>
            </a:stretch>
          </p:blipFill>
          <p:spPr bwMode="gray">
            <a:xfrm>
              <a:off x="2383" y="464"/>
              <a:ext cx="3011" cy="3521"/>
            </a:xfrm>
            <a:prstGeom prst="rect">
              <a:avLst/>
            </a:prstGeom>
            <a:noFill/>
            <a:ln w="9525">
              <a:noFill/>
              <a:miter lim="800000"/>
              <a:headEnd/>
              <a:tailEnd/>
            </a:ln>
          </p:spPr>
        </p:pic>
      </p:grpSp>
      <p:sp>
        <p:nvSpPr>
          <p:cNvPr id="19" name="Freeform 39"/>
          <p:cNvSpPr>
            <a:spLocks/>
          </p:cNvSpPr>
          <p:nvPr userDrawn="1"/>
        </p:nvSpPr>
        <p:spPr bwMode="gray">
          <a:xfrm rot="10800000" flipH="1">
            <a:off x="7772400" y="4752975"/>
            <a:ext cx="849313" cy="1538288"/>
          </a:xfrm>
          <a:custGeom>
            <a:avLst/>
            <a:gdLst/>
            <a:ahLst/>
            <a:cxnLst>
              <a:cxn ang="0">
                <a:pos x="60" y="0"/>
              </a:cxn>
              <a:cxn ang="0">
                <a:pos x="488" y="846"/>
              </a:cxn>
              <a:cxn ang="0">
                <a:pos x="0" y="256"/>
              </a:cxn>
              <a:cxn ang="0">
                <a:pos x="60" y="0"/>
              </a:cxn>
            </a:cxnLst>
            <a:rect l="0" t="0" r="r" b="b"/>
            <a:pathLst>
              <a:path w="488" h="846">
                <a:moveTo>
                  <a:pt x="60" y="0"/>
                </a:moveTo>
                <a:cubicBezTo>
                  <a:pt x="207" y="88"/>
                  <a:pt x="454" y="532"/>
                  <a:pt x="488" y="846"/>
                </a:cubicBezTo>
                <a:cubicBezTo>
                  <a:pt x="356" y="424"/>
                  <a:pt x="0" y="256"/>
                  <a:pt x="0" y="256"/>
                </a:cubicBezTo>
                <a:cubicBezTo>
                  <a:pt x="0" y="256"/>
                  <a:pt x="141" y="66"/>
                  <a:pt x="60" y="0"/>
                </a:cubicBezTo>
                <a:close/>
              </a:path>
            </a:pathLst>
          </a:custGeom>
          <a:gradFill rotWithShape="1">
            <a:gsLst>
              <a:gs pos="0">
                <a:srgbClr val="FFFFFF"/>
              </a:gs>
              <a:gs pos="100000">
                <a:srgbClr val="FFFFFF">
                  <a:gamma/>
                  <a:shade val="85882"/>
                  <a:invGamma/>
                </a:srgbClr>
              </a:gs>
            </a:gsLst>
            <a:lin ang="0" scaled="1"/>
          </a:gradFill>
          <a:ln w="9525">
            <a:noFill/>
            <a:round/>
            <a:headEnd/>
            <a:tailEnd/>
          </a:ln>
          <a:effectLst/>
        </p:spPr>
        <p:txBody>
          <a:bodyPr/>
          <a:lstStyle/>
          <a:p>
            <a:pPr>
              <a:defRPr/>
            </a:pPr>
            <a:endParaRPr lang="en-US">
              <a:cs typeface="+mn-cs"/>
            </a:endParaRPr>
          </a:p>
        </p:txBody>
      </p:sp>
      <p:grpSp>
        <p:nvGrpSpPr>
          <p:cNvPr id="20" name="Group 43"/>
          <p:cNvGrpSpPr>
            <a:grpSpLocks/>
          </p:cNvGrpSpPr>
          <p:nvPr userDrawn="1"/>
        </p:nvGrpSpPr>
        <p:grpSpPr bwMode="auto">
          <a:xfrm>
            <a:off x="228600" y="4953000"/>
            <a:ext cx="1676400" cy="1722438"/>
            <a:chOff x="3696" y="566"/>
            <a:chExt cx="1569" cy="1901"/>
          </a:xfrm>
        </p:grpSpPr>
        <p:sp>
          <p:nvSpPr>
            <p:cNvPr id="21" name="Rectangle 44"/>
            <p:cNvSpPr>
              <a:spLocks noChangeArrowheads="1"/>
            </p:cNvSpPr>
            <p:nvPr userDrawn="1"/>
          </p:nvSpPr>
          <p:spPr bwMode="gray">
            <a:xfrm>
              <a:off x="3696" y="566"/>
              <a:ext cx="1569" cy="1901"/>
            </a:xfrm>
            <a:prstGeom prst="rect">
              <a:avLst/>
            </a:prstGeom>
            <a:gradFill rotWithShape="1">
              <a:gsLst>
                <a:gs pos="0">
                  <a:schemeClr val="accent1">
                    <a:gamma/>
                    <a:tint val="57255"/>
                    <a:invGamma/>
                  </a:schemeClr>
                </a:gs>
                <a:gs pos="100000">
                  <a:schemeClr val="accent1"/>
                </a:gs>
              </a:gsLst>
              <a:lin ang="2700000" scaled="1"/>
            </a:gradFill>
            <a:ln w="9525">
              <a:noFill/>
              <a:miter lim="800000"/>
              <a:headEnd/>
              <a:tailEnd/>
            </a:ln>
            <a:effectLst/>
          </p:spPr>
          <p:txBody>
            <a:bodyPr wrap="none" anchor="ctr"/>
            <a:lstStyle/>
            <a:p>
              <a:pPr>
                <a:defRPr/>
              </a:pPr>
              <a:endParaRPr lang="en-US">
                <a:cs typeface="+mn-cs"/>
              </a:endParaRPr>
            </a:p>
          </p:txBody>
        </p:sp>
        <p:pic>
          <p:nvPicPr>
            <p:cNvPr id="22" name="Picture 45" descr="2"/>
            <p:cNvPicPr>
              <a:picLocks noChangeAspect="1" noChangeArrowheads="1"/>
            </p:cNvPicPr>
            <p:nvPr userDrawn="1"/>
          </p:nvPicPr>
          <p:blipFill>
            <a:blip r:embed="rId10" cstate="print"/>
            <a:srcRect l="1872" r="2060" b="-13145"/>
            <a:stretch>
              <a:fillRect/>
            </a:stretch>
          </p:blipFill>
          <p:spPr bwMode="auto">
            <a:xfrm flipH="1">
              <a:off x="3696" y="618"/>
              <a:ext cx="513" cy="964"/>
            </a:xfrm>
            <a:prstGeom prst="rect">
              <a:avLst/>
            </a:prstGeom>
            <a:noFill/>
            <a:ln w="9525">
              <a:noFill/>
              <a:miter lim="800000"/>
              <a:headEnd/>
              <a:tailEnd/>
            </a:ln>
          </p:spPr>
        </p:pic>
        <p:grpSp>
          <p:nvGrpSpPr>
            <p:cNvPr id="23" name="Group 46"/>
            <p:cNvGrpSpPr>
              <a:grpSpLocks/>
            </p:cNvGrpSpPr>
            <p:nvPr userDrawn="1"/>
          </p:nvGrpSpPr>
          <p:grpSpPr bwMode="auto">
            <a:xfrm>
              <a:off x="4174" y="711"/>
              <a:ext cx="1091" cy="1756"/>
              <a:chOff x="4174" y="631"/>
              <a:chExt cx="1091" cy="1756"/>
            </a:xfrm>
          </p:grpSpPr>
          <p:pic>
            <p:nvPicPr>
              <p:cNvPr id="24" name="Picture 47" descr="10"/>
              <p:cNvPicPr>
                <a:picLocks noChangeAspect="1" noChangeArrowheads="1"/>
              </p:cNvPicPr>
              <p:nvPr userDrawn="1"/>
            </p:nvPicPr>
            <p:blipFill>
              <a:blip r:embed="rId11" cstate="print"/>
              <a:srcRect r="43028"/>
              <a:stretch>
                <a:fillRect/>
              </a:stretch>
            </p:blipFill>
            <p:spPr bwMode="auto">
              <a:xfrm>
                <a:off x="4174" y="631"/>
                <a:ext cx="1091" cy="1756"/>
              </a:xfrm>
              <a:prstGeom prst="rect">
                <a:avLst/>
              </a:prstGeom>
              <a:noFill/>
              <a:ln w="9525">
                <a:noFill/>
                <a:miter lim="800000"/>
                <a:headEnd/>
                <a:tailEnd/>
              </a:ln>
            </p:spPr>
          </p:pic>
          <p:pic>
            <p:nvPicPr>
              <p:cNvPr id="25" name="Picture 48" descr="11"/>
              <p:cNvPicPr>
                <a:picLocks noChangeAspect="1" noChangeArrowheads="1"/>
              </p:cNvPicPr>
              <p:nvPr userDrawn="1"/>
            </p:nvPicPr>
            <p:blipFill>
              <a:blip r:embed="rId12" cstate="print"/>
              <a:srcRect/>
              <a:stretch>
                <a:fillRect/>
              </a:stretch>
            </p:blipFill>
            <p:spPr bwMode="auto">
              <a:xfrm>
                <a:off x="4332" y="1174"/>
                <a:ext cx="703" cy="1213"/>
              </a:xfrm>
              <a:prstGeom prst="rect">
                <a:avLst/>
              </a:prstGeom>
              <a:noFill/>
              <a:ln w="9525">
                <a:noFill/>
                <a:miter lim="800000"/>
                <a:headEnd/>
                <a:tailEnd/>
              </a:ln>
            </p:spPr>
          </p:pic>
        </p:grpSp>
      </p:grpSp>
      <p:sp>
        <p:nvSpPr>
          <p:cNvPr id="26" name="AutoShape 56" descr="data:image/jpeg;base64,/9j/4AAQSkZJRgABAQAAAQABAAD/2wCEAAkGBxQTEhQUExQVFhQWFBQXFxUXGBUXGBYXGBYXHBcVFRYYHCggGBolHBcVITEhJSorLi8uGB8zODMsNygtLisBCgoKDg0OGhAQGiwkHyQsLCwsLCwsLCwsLCwsLDAsLCwsLCwsLCwsLCwsLCwvLCwsLCwsLCwsLCwsLCwsLCwsLP/AABEIAMgA+wMBEQACEQEDEQH/xAAcAAEAAQUBAQAAAAAAAAAAAAAABAECAwUGBwj/xABAEAACAQIDBQUFBgUCBgMAAAABAgADEQQhMQUSQVFhBhMicYEHMkKRoRQjUnKxwTNDYpLR4fAkU2OCorMVsvH/xAAaAQEAAwEBAQAAAAAAAAAAAAAAAQIEAwUG/8QAOBEAAgECBAIHBwMEAwEBAAAAAAECAxEEEiExQVEFEyJhcYGRMkKhscHR8AYUUiNDcvFiguEzFf/aAAwDAQACEQMRAD8A9xgCAIAgCAIAgCAIAgCAIAgCAIBD2rtSlhqZqVnVEHEnXoBqT0EA8d7W+1StWLU8J91S07y33rcyDeyemfUQDzuq5JJYkkm5JJJJOpJOZMgFgP8AvjAEElCYILaQeo4pUab1ah0RFLE+g4fSCTu+z/sdxlezYuouHTI7gs9T5Dwr8z5QQeu9lux2FwCWoU/FbOq1mqN5tw8hYSQdBAEAQBAEAQBAEAQBAEAQBAEAQBAEAQBAEAQC13ABJIAGZJyAHUwDzftb7V6VLep4QCtUGXeH+Ep6cX9MusA8k21tzEYt9/EVWci9r5Kt+CqMh6SAa7e5fOCQBAK3gFl8wACSSAAASzE6BQNTAO/7L+yXFYiz4s/ZqR+AWasw6j3aY87noIIPYezXZjDYGnuYakEB95tXc83c5n9JINxAEAQBAEAQBAEAQBAEAQBAEAQBAEAQBAEAQBAOU7XdvcNgQVJ7ytwpIRcfnbRB9ekA8V7U9tMVjiRUbdpXyopkg5X4sep+kgk5wt6nl/mAN2+sAugFGeAZ9gYFsZiqWFokb9QkbxuVQAFmY21AAP0EA+hOxvYHDYABlHe17Z13A3s9RTGlNfLPmTJIOsgCAIAgCAIAgCAIAgCAIAgCAIAgCAIAgCAIAgGv21tqhhaZqV6iovC+rHkq6sfKAeOdrfalXr7yYa9Clpv3+9YeeieQz6yCTzp6lzrc6k/vALRc9BAL1AEAEwDBXxIXU+kA1eKx5boOUAz7B7R18E5q4V9yqVKFyqMQpINkDAgXsLmSQez+zL2vNXZcPj90OxCpiAAoYnRaqjJSTowy6DWAeyQBAEAQBAEAQBAEAQBAEAQBAEAQBAEAQBAKMwAJJsBmSdAOZgHm/bH2q0qO9Twdq1TMGof4SHp+M+WXWAeY4jC47Hsa7h6lx/EqEU0A1AQtZQPKZauMo0tJS15LVnaFCpPZGoxewK6m7NQsDYt3yMB5KviJtwtwkU8ZTm7RTv4HSeEqRV5Wt4kVcOq6FmNsyeJ6DgOQmhX4meVuBdLEFtSoALwDW4raPBdecA1lSqTmczJIMRgFIBPwBgk+nPZP2r+24QJUa+IoBUe+rL8FTrcCx6g84IO4gCAIAgCAIAgCAIAgCAIAgCAIAgCAIBz/AGq7YYbAL9616hF1pLm7enwjqYB4h2u7dYrHXVj3dC+VJCbH851c/TpIBk7PbPUYU4ilQGKxC1CDSOYpKBdXFIZ1bn/FtZ5uKqS63q5SyRtvz7jVRjHK5WubPtYtTD4d1rVS+JrKF921KlT0elRAy3he29yFhbjjwqp1aqVOPZT34t82a5SnGk5N78Dz+mgUWAtPdPLbvuUJkgi4rGKo1ueUA1NbFM+ukAxWggxnOSBaAXqsAvpkqb8JBJ2PYztE2DxNPEJmBk6fjpn3l/cdQIIPqDZe0aeIpJWpMGpuoKn9jyI0IkglwBAEAQBAEAQBAEAQBAEAQBAEAxYnELTVndgqKLszEAAcyTAPJ+2ntX96lgPI4gj/ANSn/wCx+XGQDymtVZ2LuxZmNyzEkk9SdYJMZblAN/2E2XVrYuky74Sm6tUdbgAL4ghOniIAtxBMw4+rCnSebfh5naim5aFO2u3XxeIJqKVNMkBSu6VF/dPE5AHPra15XAYbqoX56nXEThpGHA52tVCi5M9AyGoxm0r5LpzixBryZIM9FbyGClSnAKUqV5IJlPCiQSZVpdJAMnc9IBgW9Nr/AAn6f6SQejezLtycDU7uoScNUI3hr3Z/5ij9RxHlBB9DUKyuqspDKwBVhmCCLgg8pIL4AgCAIAgCAIAgCAIAgCAIByfan2gYTB7y73e1h/KTMg/1tov69IB4t2q7YYnHN9827TButJMkHU/iPU/SQSc/AKQC/D0S7qii7Oyqo6sQB9SJWUsqbfAlK7SPcNkbIo4KmFpm1wRUe+ZYKTvvfjkbZZXnyGKxFSvO7fgj1aVJKNku88l9q7tSxzFkC95TputuI3QCW/qupB9J7/RclLDqz2MOKSU9Dz6tXZtTPTMxigGVEkAvGRgkmputkdZAMVbDFT+8kClWtrAJ9JwRrIBlVYBR6QORGRgEfDkqSp9Oo/0kg9a9kHbfunXBV2+6c2osfgc/AT+FjpyPnkIPbpIEAQBAEAQBAEAQBAEAw4vEpTRnqMFRRdmY2AHMmAePdt/ak1Teo4K6IcjWOTtz7sfCOuvlIB5ic4JKGAAIAaARjtTuXR195HVx5qwIv6iVksya5hO2p7VsUfbqQakw3HZXS4qNYq1rEop3bNztmvKeJhcK41mp8Fb1PRxtZTox6t2bt8Dyn2v4wvtBkYgtRRaZsLC92Y2vrkwm/o2j1VG3Nsz4uUZT7O1kcQBN5lL1WCS8NaQCveiAXrVEEkmjjLZXBHIyAXPuNp4T8xBBYEA4wLF1JgTk2fygEjeddfr/AJgFKjhhyPA8jALqNYg8mXX9iIB9Iey/tgMdh91z/wARRADjiy/DU9dD185Yg7WAIAgCAIAgCAIAgCAeTe3baDAYagGIVu8dl4G26FvztdpAPIxBJQmAVAgFlaqF1kA1GM2kTkskGtdydZNiD232M1r4VRruPVysDbxU207tz8XIeYmGeld+Bp/tLxZw3tgw+5tXEE38RRhlrdQP2nXCv+n5v5nOruvBHF700HO5TekkFIAgCAVAgGRaLHQGQCRTwDnWLkmSjQINpBJPpVrZHMQQX90jaZGAWV6BHiGoB9RygmxtOym33wWJp4hPgazrwemfeU+Y+oEEH1ajXAI4i8sQXQBAEAQBAEAQBAEA8M9tNY1NoJTW7FKCDdAJNyzsch0sZBJ54DeACbayAQcVtEDIf6wC7A9n8biz91QqFfxEbif3vYfWG0hZs7HY/sntZsVW86dHXpeowy9FPnKOpyLKHM0XbvZVBdoUcLQVaaqlGm1hc71Ri28xJuzbrpqeWghN5HLcWTlbY7LCbPbBYRvsNZyWKOrPlmWVDmuRQ2JAty144qFZ1ZtzjZrT6/QYyHVtRU9NX47L6mv9qmwnrYentKo4FUrSSrTtYNcmzLyNzoeHlnGGxNsROi+baZeSzUoTXJHlQWemcS7u+ZtIJMqUl4mLgyJTWQDNuKIADjgIBlp1ukAlUqp5QC51BN9DAI1RoJLBXtALu/ZshAMtGnvMtPmQvzP+siUrJsvSpupNQXFntOy+3uIpAIQtRFsBvZNYZDxDXLpPNjjZp66n2NX9PYecey3F/A63Zfb7DVMqm9SbrmPmJqhjIS30PExPQOJpez2l3HU0MQrgMjBgdCCCJqTT1R404Sg7SVmZLySpWAIAgCAIAgHi+wMcK+3MXVJz+8WmeiVadPLkdxT8zOc3oWR03absbhscCwtRxH/NQCzH/qpo/DPJuvCc1OxNjy/H+zrF0nc191aCi/fUzvh+QW48B/MBrledcyZB23YbZlJMIhpoFJZzcjxEhiM31JynJtl7HTmieOsgGKraQyTy/a3YutW2o9V6iITWV6ai7sadMqCxysu6gU53zIGszzx9OMJKPD5nVYad4yezOt2gqh3oKtkRKaiw90L7q24iwXKR0ZFuLnLdu/0+p5/TFRqccuyVn4vX6HL+2DaLpTw2FQ2DU9+qNb2KhBccN5XOXISuCgp1alZ83Y2SeWjCHceV90eBM9Q4lpom8AlLQMgF/wBnMADDnjAM6UVHWAZR0X6QSWmo/AW87QDBUZjqwgkw7nMmCS5UEEEjCI7ndpqWPTQdSdBKymoq8jrRoVK0lGCuzrdj7IFLxMd6oRmeC9F/zPMr4lz0Wx9n0Z0RHDduprP5G0mU9sQLErAbRqUTem7KehIlozlHZmethaVZWnFM6XZ3tCxCWFRUqjr4W+Yy+k1Qxs1vqePX/TuHnrTbi/VHV7M7fYWpYOWpN/ULr/cP3tNcMZTlvoeJiOgcVT1jaS7t/Q6bD4lHG8jKw5qQR9JpjJNXTPHnTlB2mmvEzSSggCADIB8qbE2pUo7Rpa76VylRR1YpVJtyux9JWS0JR9BUxY73OZTqbSibj6W6cj0l0yrNRVp0lA7pQqm9goAXM3JA4XJJi5KI7j8JI8tP7ZIIrV23hvKOjDLPqDrKy2LxNP2YVqlSpWqBS7LRW4XdFzTWtWCZn7vedRc8SZ4GKtG0Y82/jZG+DlLtS4JEeiRVr3H8yoF8wHy/8bT3IQdGnp7sPi9X8j5utUVWXa96fwSsvmcv2+2Z9qx1V9627amuW8LJrpYjxF5TA/06K79T1qizSOXrdkK6qWKruj4wx3SOemXrb1mp1UhSw7qSyppeLsQn7O1vw38mXP5yn7qnzN//AOHjHtFeqMZ2JWH8pvQof0MssRTfE5S6Ixi/t/nqWnZVQfy6n9p/aWVaHNHJ9G4padWyn2Bx/Lq/2P8A4k9ZDmV/Y4le4/QyrQf/AJVX+x/8R1keaH7LEfwfozIEe38Kr/Y/+I6yHNFVhK79x+jMbYWqdKNU/wDaf3lXXpr3kdF0fiX/AG36GD/4jEN/Kb1sP1Mq8RTXvHeHROLltTZLodlqx94qv1P0nKWMgtjdT/T9eXttI22D7MUl98lz1yHyEzTxk3toetQ6Aw8PbvJm5o0VQbqKFHICwmeU5S1bPXo4enRjlpxSMkqdhAEgFLyQ9CVQ2dWf3KVRvJGP7SyhJ7I4TxNGGsppeZtcP2NxjfySv5mVf3vOiw9R8DDPpnBxft38NTZ7P7HYuk1xWWl1RmJ+QABnaGHqp72MGI6awdRWcM3ij0vZisKSB232Ci72A3jzsJ6cL21Pka0oym3BWXIlSxzKGQwUM5SdiTiu2uxw5Dqo1ubADjfhOTkzrHY3OGS6jzP1nO5axOXDXFuYt6S0WUehgqbNQWB4DKWfZJTuR0wKjQXPM/tylM1ybI5ztgz0kPdU2atUuiimVULvAgVKpbgutlucs+cq2lrJ2LLkkQ8WBhsKtMHeKUqVHeORJPvvlobKx9J4+HisRir8Lt+S+53xM3RwzfH/AMNRhKNqffHSkTbLItvIN7Pl3bDjrxnu1J2qKH8r+iWh4NKCnTcv45fVu7Ldl4ZnO97xJJbmSTcmVsloj10dZg8Eu7ll5ZZ9RzkxRVsh47spSqXIG434kAtf+qnofMWMidGMtzdheka+HfYlpyexzG1ezVehcld9B8aXIH5l95fkQOcyTwzXsn0eF6dpVNKqyv4Gm/fQ8+oPGZmrbnuQnGavF3QgsVkApJsCsiyBSAENzYZnkMz8pNmQ5Jbsm4bZFep7lGq3kjW+ZFpZU5vZGepjcPT9uaXmbTDdisa/8rd/Oyj9CTOqwtV8DFU6bwUPfv4Jm4wns1rH+JVpr0UM5+tp2jgZcWYKv6kpL/5wb8dPubfDezagPfq1G8t1R+hnZYGPFmCp+pK79mEV6snp2CwY+Bj1Lt+06fs6RlfT2NfvL0RucDsihRAFOki242F/VjmZ2jRhHZHn1sXXrO85t+ZIapL2SM5hepKNEkWqJBdGwwQ8C+U6R2KS3M8kgtczlUJRbecmSRMdS3haUaOkTBhEtkZzejLmcVhzmfrWHDuMffBj0tlKRqXlqWyZUWV627fO3M/7M6ueXRCMc2rOax+81UBsgp3jnr+BeGubH8onmV6snfN4L7+hpgrtJeJou1uIAVFvfdq7xztcpTUtlxG67+oM2dD025Ob5fU8/paqskYrn+fQrVwtWngqFKmjPUN2ZVG8WsC7WF+e70y0zAOmL6zGSnwgreZninHCxjxm/h/ohdnahDWN1YWujAi3Qg5qZpkjYnodlQZW1Fj1/wA8ZZIqT6Ilgicg4/8A7ILGj2z2So1rulqVQ5lgoKuf+pT0P5hZus5yhF7o0UMXWou8JWNBT9ntZj4jSUfiRnsf+1lJB9bTj+zzeyevS/UU4xtUjdk2n7NR8Vc+i3/cSywS4siX6lqcIIl0PZxQ+KpUbysv+ZdYKHM4z/UWJa0SRNpez7BjVajebt+1p1WEp8jLLpvGS9+3kjZYbsthE93D078yoY/MzpGjBbIy1OkMTP2qjNnRwyJ7qqvkAP0nRRS4GWU5S3bMtpJUoTAKF4BTvIBaakAtLwCOzSrZNjGTKkpFrGCyNhhPcEvHYo9zNJIMGKawE51Ni0TEtWcLFyrmGiUQ8UpyIyIlWrliBWBY2AtcgeXMzNVp6aHaErFNn1alyHGhIB5zjCDW5eVmQNr4tmrKgyXeF/TM/wC+kN+1J8BltljzMRxW/V83X606g49Ap9Z5tRXu+76o6JWsjmcUm+aVzdb1GzF7s9ZvKxs5z8tZ7eA7NN34v0SSPE6S7VZNe6l8b/Y7fsrgCztWqNvFS6UxkQviO+wI4nT0mqgo20Vr6srSjJyvKV1G8UdDi8BTq/xEVraEjMeR1HpNDimaU7GvqbBUe4xH9LZj56/rKOnyLZiK2DqIdMvmPQ8JRposmnsZkqZi1wbdOHraUbLkmnU9DIbFidQPhnWl7JynuVM6lADALt+AVDQAWkgtZ4BiLSAWkwC2AXEwC0tFgUMWBTckFkY3I4kCVuTYnYU3UWl1sUZlkgjYymxA3bZcP8Sso3JRru8KmzCxnFxaLpmQ1JRoumWPWlSxajC/1lJlkY8djkpUyzEAG1jrn6eU4VKihHU606bnJJHCvttXrFUubbwLnIA7oOQPGzcdLGZZX6td7NDsqjdvZX58ydsasN48+6oVfnTC3/8AHj8xwxVbqXm18RFf00/M5nDYk7mCa9vBTucvU34ZkG3npmJ70VaE/wDt9DwalpVVf/j9Wer9kAfslMnVrvw+JieE3RVlZcNPQrhl/TT53fq7m6ljQIAgGGphlJvbPmJRwTLKTRHq4I8Dfof2M5Ok+BdVOZmwqkAgy9JNXTK1Gm7oVAek6FSmcggXkgFoBTegFCYBQmCS28gmxSLixcEvFyLDuouxYo6t0kak6ESu7cTFga96mfM8IB0OAQimoYWNsxLIqSJIEAtqUwwsQCIBBr7O4obdDp85RwTLZjUY0OmoI/T5zPODR1jJM0tXaW6176fpxE4VJRSzNneEXJ2RodvbWLhj8FMGwOhJGh6nLLlfnPNnJ1Zqx6UIxox18zR7AFlDk+KoKtQHO9r2DHI5kG//AHDlO81eqoLaLSMUpNUJze8lJ+Rt9hYkd4pvrgMP+HXmOv8AuxyEx4iNm/8ANnelHNSX+KOYpViKVEH4RiE5Zio4U6/0j6cp9A12X/l82j5xv+pf/jf0TR73sFbYeiOVNf0nWMtDRFWSRsJ0JEAQBAEAQCloBQqJALWWAYmMElsXBduGQCvcxYXLhQEWFyopgcJNkQUZ4sCy0AteQSYTgi2vhHzP+kWFyTh8EiZgZ8zmfnJsQSJIEAQCitfSQncEXH7Qp0QC7W3iAo1ZidFVRmT5SlSrGG+72XFl4U5S2PP9te02kS9FabjVSzeGxuQQL/ELTJUqYmUXkil4vU7U/wBtGXbn8Dnft7VQWVqaIgvUZqgZkXgx3QQDyubmeROM8yVRtvgj2I1KSh2Grc0RGpfaiFXeGGTNnzG8NSAx+Jje54W4gTrm6lXds72XIyyTrf48W934dxDXagqVGdSBTBamlrgblOizNYfmahbkMtRNVOjkyxe9034t/wCzLXq54za2s0vBFvZrH+PCgnN8ERxzAapb6D/ekz4uGlSXKRrw0rRhF8vkanDYrwIp+GoQR0IuT83PPj5z2IK8b99z5+vHJVs/4tfE+iNg4gNRp2/Av6TnCWpsceRsgZ2jNMpYqDOidyCsASQIAgFtRwoJJsACSToANSZDdgcZj+07VGIp2FPgSAS3XPQTLOq27I0xpJK7JuxdpkEKfdY8gLE8cpNOdmVnG6Ol3Bymk4FQJIK3kAoWgFt5IAWAU7uQC4JALgtpNgVgCAIAgAwDU0sWtI1kbLdLVAOLIw3iVHGzbw+UyKtGm5qXDXy7jQ6cpqMo8dDyHtJts1z96uKR6Dks9LcDEsCA+8TvKlr2tYDzzOKjVndOOXXi73f5yNWJo043u3ZcF+ami2dsnDPv1BVxKot3q1H3Qq3zO8Rq54AC5+ZmidevCyajd7JXPPjSo1L2vZcXlNlhCKiBEolcOG3g2IJJe381lB+8NtFNlXKZ6k8ss85Xnyjw7vuaaFKUllpRSjvd/bTyIO1u0BxP/CYRwtNR46thYga2Ay3BqTkuWWWrD4ZU/wCtWWvBfnEvXr3/AKNJ35v84GrfEKtJzS3iiqMPSJ95y7d5UqMPxMRex0DrNKi8yz7+0+7l6GeWsWo7eyu/mZMMd2th7H+FQ3fMFahP/sU+sx1HenJPi7/I9WjTtOLXBJGswta4cXveu/L8Q/Yz1YaUvJfI8CvFzxNuf3Pa+yu2b0kF9AJmTdjc42bR2OExwI1lospKNzYJUvO6lc5NWL7y9ypWWTAkgSGDje321SAuHQ5sN6p+W/hX1IJ9BzmetP3UaKML6s5nCG0zrvOzNzguEuih3m/NpkLbmAUvALgskF4WAVgCAIAgCAIAgCAIBzPbap92tNaYeo5st+GmQPAm88zpFpqNO2r2Z6HR8Lycm7JbnD4yk1Ntwo9WoPcWyhswDYVL3sOJHynl/tKqum0lxd9PQ21cXSVm1dvZLc0229pHDoz1WollzSihZwG0JJVbBuF96/CdKeEcmsrdue3zOaxtPZxX19Fsczi9ud6jNjKVZUDqD3botNmsSEYFCz2Gds7WvNkMLKlK1JpvvWpyniYV49u8Y7aMs2rXCoVZ1w9Ebm/TVKr1WLDeRXJUBSQCQuXlL05TnO7WZ622SXh9znPDU6cLRdou1+LNLV2ojsoFkRb7q3z8XvMSdajcSdLDlO+SSTe7e/28EUjluleyWy+viTKdcg754iyqM7kiyog1Pn0UDSZ3FNZfzvbNybTzfl+76kOse6ABI8LXqEaFj4mA5+Kyjym1PNDTjt4Hk5LVm3w3N92W7XICFY7h66ehkSpW2GbXU9Z2LtUMBnKpWJzHTYXF34w+4k2lGvfWSijjyMymXhIo0XXnRSIBMlg8m2hXNavUq8GY2/KMl+gEwzd3c3RWWNiZhMPpCIZ0OzsHmPMS/Eo3odQ7TYZS0GAZVWAXSQIAgCAIAgCAIAgCAIBzHb3aVOhRUsL1HbdpDSzWuWJHwgepNgMzM+JoU6se3w1vyLwrzpPsat6WPP8AEYmpVdqVMs7H+PV4ufwluCjQLkD+uBytB16iv/Fcl93zEaTnU6mDt/KX0RBfZIRKisQ9VkUBrW3Qx3N5Qb7urAjMZCcevlWkqsfZV7rvSvY3Qy0IOjpmutecW7X8jKdjJ34LAn7MjlKZzVgGa2nEuBfW4AnKWNbpZkvb0b5P/QWFSlkT9nVLmnr8HoaHEYEfZqpxIBdqorG4JLsEdWspsb3bX/GXoxp5akWtI5bLnz/2YZYlyhOMVeV9eS0t5dyNRgNipX7yobGjTAJy3STnZT/UzWFr6KektWxDglFaNuy7u86UqScrt3S1ff3epFw2z63c1Kned2PAg3QAFLtYrvW3gAA30lqmSM4xte9/h8DpTruak75bWt3X+JBOwHJFOowpnQG9xc/jUeIfmF5pjJPVGOU1FtPc2D9inVQWK7p0fJqRvoRVS4HqBLZWV/cRJOCpY3BWamWNPLL+JTI6WzHpKuLZfrIs7/s17QqTWWt922l9U/u4etpRwsWUkz0bB4sOAVYEHQg3HzlLF7mxpVpJBnFSTsRYj7Tr2pPbUo9v7TDloTGOpw2D2f0meJpZvcBs/pJRDN9hMOBnOtNXZxnLgSNy80nEyBZIKwBAEAQBAEAQBAEAQBAEA4f2h4Os70XWlv0qCu7HjvNZRui+qi7acpzrQdSnKK4opnyVIzey3Insy7sCqjbrGoQVcWIZQD4CNQw8RsevKcadSE1kas7Waf5sWjBxbkndN3TRB7V7PRa2b92VJs1r7yEht0i4JzNwdMzeeRSdTC1Z04RzJvRfniehiKcK9GNSUsrXEj4pFYVMQKi7oBXKxCICGbfHFi1xblpOMIO0acY9tNyaNGePaqTl2WrJp2+Jy/aYllYUPFVfxZHeXe3QLKRkVAvlpctyno4Vt3nWfCy8L792u3cedWtG0KEbRvd97S0XfpqyzDurrSpm3coWqVN3TecgCpU/FYZdAeGoriaTUpNe07Jel7I7YGvFQT4JO/droy/ZZpMDSOVNqlxUKh0O4XVVqKQCQwYEHI+E9DJqqraNRK8rO64672OUOqzVE20rqz+WvI6zaWEfut6phlxFAlm36TXKgsTllcWuM8vPhOOHws5RU8PUtbdNceTLYjFJScK9PTg1r/78bFmw8JQKfdo1WkDYgHu8Ql87b6kLV4+Fs8siZ6MMVKm1Gusr5+6/zvPOlQp1Lyp9pLdLSS+5safYOhWU1MLXqUzmCrDNW5OvhN/O823RyVG+sJM5vbfs4xNydxK3VPBU/YfUxoXtVj3mXsz2F2nRO9Rrdyl86dbO/mq3HrrKOKZohKVtT0+jhKqKu8VZrDe3QQL8bAm9pRw5HTMZKdS/nylWiyZH2m9gl9N6x8mFv3lGWiyuHwFpy1OjkjZUqAEvGNzjKbZmCzTCNjmXS4EAQBAEAQBAEAQBAEAQBAEAoRAOQ7R9jA9quFbua6tvAjJWPXkeok3MtTDp6x3OZ2hsnENv/awgqrciuPCjju28TNcC4IXIjhne8z1W1Uhbi38i1Omurqdby3/Psa/YWy6u8genanWupDEstTVmcqRcXGlraE2nHGYfrUnHSS4nXATULZl2WtubXEm7M2WtYtUQeGg4pottUAN6py8RN8jyXrMdeM1QtftRabPToVFKq5taNNL6+pD2lsStXrYr7KiinvoltAXVAzDLRbuQfIzfVipZZW1+V+PkeZTi1KcV7PHvtw8yNSpJhXu1E2dSlXDlhvUzcMzrvCzJcZHSxtcTMqUqrdKrpJaqS+HnzL1K6pNVIawas4vh3eB2XY3DKg77D1W7l38SMLpyIPFKi5Z5ggWJORHSFeVHSuv+yWnnyKxpqfaoy0/i+HgdLjtlLUdK1JgrrkT7yVKZI3kccRlcHUETYnCrHg16lZUXGeeOkjZUKAXS9uV728pSjRjSuo7cuXgdpSctzLOxUQBAMdSiG1HrxkWQIW0Nnd5TZNQRbkRKOCZZSsarYVbFUr08SquFyWqGAZl4b66E9RbynJQaepd2ex0NNrjS07qKOTMssBAEAQBAEAQBAEAQBAEAQBAEAQBAI+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9k="/>
          <p:cNvSpPr>
            <a:spLocks noChangeAspect="1" noChangeArrowheads="1"/>
          </p:cNvSpPr>
          <p:nvPr userDrawn="1"/>
        </p:nvSpPr>
        <p:spPr bwMode="auto">
          <a:xfrm>
            <a:off x="155575" y="-144463"/>
            <a:ext cx="304800" cy="304801"/>
          </a:xfrm>
          <a:prstGeom prst="rect">
            <a:avLst/>
          </a:prstGeom>
          <a:noFill/>
        </p:spPr>
        <p:txBody>
          <a:bodyPr/>
          <a:lstStyle/>
          <a:p>
            <a:pPr>
              <a:defRPr/>
            </a:pPr>
            <a:endParaRPr lang="en-US">
              <a:cs typeface="+mn-cs"/>
            </a:endParaRPr>
          </a:p>
        </p:txBody>
      </p:sp>
      <p:sp>
        <p:nvSpPr>
          <p:cNvPr id="48177" name="Rectangle 49"/>
          <p:cNvSpPr>
            <a:spLocks noGrp="1" noChangeArrowheads="1"/>
          </p:cNvSpPr>
          <p:nvPr>
            <p:ph type="ctrTitle"/>
          </p:nvPr>
        </p:nvSpPr>
        <p:spPr>
          <a:xfrm>
            <a:off x="1981200" y="2057400"/>
            <a:ext cx="6705600" cy="1114425"/>
          </a:xfrm>
          <a:ln algn="ctr"/>
        </p:spPr>
        <p:txBody>
          <a:bodyPr/>
          <a:lstStyle>
            <a:lvl1pPr algn="ctr" eaLnBrk="1" hangingPunct="1">
              <a:defRPr sz="4800" smtClean="0"/>
            </a:lvl1pPr>
          </a:lstStyle>
          <a:p>
            <a:r>
              <a:rPr lang="en-US" dirty="0" smtClean="0"/>
              <a:t>Click to edit Master title style</a:t>
            </a:r>
          </a:p>
        </p:txBody>
      </p:sp>
      <p:sp>
        <p:nvSpPr>
          <p:cNvPr id="48178" name="Rectangle 50"/>
          <p:cNvSpPr>
            <a:spLocks noGrp="1" noChangeArrowheads="1"/>
          </p:cNvSpPr>
          <p:nvPr>
            <p:ph type="subTitle" idx="1"/>
          </p:nvPr>
        </p:nvSpPr>
        <p:spPr>
          <a:xfrm>
            <a:off x="1600200" y="762000"/>
            <a:ext cx="6400800" cy="609600"/>
          </a:xfrm>
          <a:ln algn="ctr"/>
        </p:spPr>
        <p:txBody>
          <a:bodyPr/>
          <a:lstStyle>
            <a:lvl1pPr marL="0" indent="0" algn="ctr" eaLnBrk="1" hangingPunct="1">
              <a:buFontTx/>
              <a:buNone/>
              <a:defRPr sz="2200" smtClean="0">
                <a:latin typeface="+mn-lt"/>
              </a:defRPr>
            </a:lvl1pPr>
          </a:lstStyle>
          <a:p>
            <a:r>
              <a:rPr lang="en-US" dirty="0" smtClean="0"/>
              <a:t>Click to edit Master subtitle style</a:t>
            </a:r>
          </a:p>
        </p:txBody>
      </p:sp>
      <p:sp>
        <p:nvSpPr>
          <p:cNvPr id="27" name="Rectangle 53"/>
          <p:cNvSpPr>
            <a:spLocks noGrp="1" noChangeArrowheads="1"/>
          </p:cNvSpPr>
          <p:nvPr>
            <p:ph type="sldNum" sz="quarter" idx="10"/>
          </p:nvPr>
        </p:nvSpPr>
        <p:spPr>
          <a:xfrm>
            <a:off x="8458200" y="6400800"/>
            <a:ext cx="457200" cy="320675"/>
          </a:xfrm>
        </p:spPr>
        <p:txBody>
          <a:bodyPr/>
          <a:lstStyle>
            <a:lvl1pPr>
              <a:defRPr/>
            </a:lvl1pPr>
          </a:lstStyle>
          <a:p>
            <a:pPr>
              <a:defRPr/>
            </a:pPr>
            <a:fld id="{86913DCD-6AFB-4192-87DD-47FC5B11D1BA}" type="slidenum">
              <a:rPr lang="en-US"/>
              <a:pPr>
                <a:defRPr/>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025B2C8-256D-4335-8C2B-E8B55E2CDE55}"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5F7195E-D383-4668-A110-DB61F06B016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CFFA3086-C086-40BC-8A51-CED8EBAC546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8"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9" name="Rectangle 43"/>
          <p:cNvSpPr>
            <a:spLocks noGrp="1" noChangeArrowheads="1"/>
          </p:cNvSpPr>
          <p:nvPr>
            <p:ph type="sldNum" sz="quarter" idx="12"/>
          </p:nvPr>
        </p:nvSpPr>
        <p:spPr/>
        <p:txBody>
          <a:bodyPr/>
          <a:lstStyle>
            <a:lvl1pPr>
              <a:defRPr/>
            </a:lvl1pPr>
          </a:lstStyle>
          <a:p>
            <a:pPr>
              <a:defRPr/>
            </a:pPr>
            <a:fld id="{717BE25B-7637-4073-A0B8-9F18622925AD}"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4"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5" name="Rectangle 43"/>
          <p:cNvSpPr>
            <a:spLocks noGrp="1" noChangeArrowheads="1"/>
          </p:cNvSpPr>
          <p:nvPr>
            <p:ph type="sldNum" sz="quarter" idx="12"/>
          </p:nvPr>
        </p:nvSpPr>
        <p:spPr/>
        <p:txBody>
          <a:bodyPr/>
          <a:lstStyle>
            <a:lvl1pPr>
              <a:defRPr/>
            </a:lvl1pPr>
          </a:lstStyle>
          <a:p>
            <a:pPr>
              <a:defRPr/>
            </a:pPr>
            <a:fld id="{B95974E2-972C-46B6-A2EA-7494E984D83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3"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4" name="Rectangle 43"/>
          <p:cNvSpPr>
            <a:spLocks noGrp="1" noChangeArrowheads="1"/>
          </p:cNvSpPr>
          <p:nvPr>
            <p:ph type="sldNum" sz="quarter" idx="12"/>
          </p:nvPr>
        </p:nvSpPr>
        <p:spPr/>
        <p:txBody>
          <a:bodyPr/>
          <a:lstStyle>
            <a:lvl1pPr>
              <a:defRPr/>
            </a:lvl1pPr>
          </a:lstStyle>
          <a:p>
            <a:pPr>
              <a:defRPr/>
            </a:pPr>
            <a:fld id="{8BD76484-DA78-41E0-A327-AEBEFBE7D87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AF379694-24E8-4289-8915-6C4F0695C83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1897D0A3-62D1-4E37-AE3D-5A82F0DDD5C8}"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32F0F3AB-5CEB-4A7A-86A0-F190B04729C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97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600"/>
            <a:ext cx="6019800" cy="58975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4D0573C3-81F1-477B-BC55-50FF192DA737}"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r>
              <a:rPr lang="en-US" noProof="0" smtClean="0"/>
              <a:t>Click icon to add table</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20E22635-39E0-4055-B90D-5667AE3CA308}"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F49DB5E5-346F-439C-8315-5A4DAC032594}"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p:spPr>
        <p:txBody>
          <a:bodyPr/>
          <a:lstStyle/>
          <a:p>
            <a:pPr lvl="0"/>
            <a:r>
              <a:rPr lang="en-US" noProof="0" smtClean="0"/>
              <a:t>Click icon to add chart</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9E4D1149-CD43-4D6B-92E6-F1B5FC57C45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20"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1" name="Rectangle 23"/>
          <p:cNvSpPr>
            <a:spLocks noChangeArrowheads="1"/>
          </p:cNvSpPr>
          <p:nvPr/>
        </p:nvSpPr>
        <p:spPr bwMode="gray">
          <a:xfrm flipH="1">
            <a:off x="5943600" y="0"/>
            <a:ext cx="3200400" cy="4114800"/>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sp>
        <p:nvSpPr>
          <p:cNvPr id="2072" name="Rectangle 24"/>
          <p:cNvSpPr>
            <a:spLocks noChangeArrowheads="1"/>
          </p:cNvSpPr>
          <p:nvPr/>
        </p:nvSpPr>
        <p:spPr bwMode="hidden">
          <a:xfrm>
            <a:off x="0" y="3352800"/>
            <a:ext cx="9144000" cy="350520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sp>
        <p:nvSpPr>
          <p:cNvPr id="2073" name="Rectangle 25"/>
          <p:cNvSpPr>
            <a:spLocks noChangeArrowheads="1"/>
          </p:cNvSpPr>
          <p:nvPr/>
        </p:nvSpPr>
        <p:spPr bwMode="gray">
          <a:xfrm>
            <a:off x="0" y="0"/>
            <a:ext cx="6629400" cy="4114800"/>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029" name="Picture 26" descr="3"/>
          <p:cNvPicPr>
            <a:picLocks noChangeAspect="1" noChangeArrowheads="1"/>
          </p:cNvPicPr>
          <p:nvPr/>
        </p:nvPicPr>
        <p:blipFill>
          <a:blip r:embed="rId16" cstate="print"/>
          <a:srcRect l="435" t="1503" r="15283" b="45966"/>
          <a:stretch>
            <a:fillRect/>
          </a:stretch>
        </p:blipFill>
        <p:spPr bwMode="gray">
          <a:xfrm>
            <a:off x="0" y="0"/>
            <a:ext cx="7696200" cy="2997200"/>
          </a:xfrm>
          <a:prstGeom prst="rect">
            <a:avLst/>
          </a:prstGeom>
          <a:noFill/>
          <a:ln w="9525">
            <a:noFill/>
            <a:miter lim="800000"/>
            <a:headEnd/>
            <a:tailEnd/>
          </a:ln>
        </p:spPr>
      </p:pic>
      <p:sp>
        <p:nvSpPr>
          <p:cNvPr id="2075" name="Freeform 27"/>
          <p:cNvSpPr>
            <a:spLocks/>
          </p:cNvSpPr>
          <p:nvPr/>
        </p:nvSpPr>
        <p:spPr bwMode="gray">
          <a:xfrm>
            <a:off x="215900" y="0"/>
            <a:ext cx="8928100" cy="6754813"/>
          </a:xfrm>
          <a:custGeom>
            <a:avLst/>
            <a:gdLst/>
            <a:ahLst/>
            <a:cxnLst>
              <a:cxn ang="0">
                <a:pos x="5619" y="0"/>
              </a:cxn>
              <a:cxn ang="0">
                <a:pos x="631" y="9"/>
              </a:cxn>
              <a:cxn ang="0">
                <a:pos x="450" y="81"/>
              </a:cxn>
              <a:cxn ang="0">
                <a:pos x="30" y="886"/>
              </a:cxn>
              <a:cxn ang="0">
                <a:pos x="0" y="1001"/>
              </a:cxn>
              <a:cxn ang="0">
                <a:pos x="0" y="4255"/>
              </a:cxn>
              <a:cxn ang="0">
                <a:pos x="5624" y="4247"/>
              </a:cxn>
              <a:cxn ang="0">
                <a:pos x="5619" y="0"/>
              </a:cxn>
            </a:cxnLst>
            <a:rect l="0" t="0" r="r" b="b"/>
            <a:pathLst>
              <a:path w="5624" h="4255">
                <a:moveTo>
                  <a:pt x="5619" y="0"/>
                </a:moveTo>
                <a:lnTo>
                  <a:pt x="631" y="9"/>
                </a:lnTo>
                <a:cubicBezTo>
                  <a:pt x="496" y="7"/>
                  <a:pt x="450" y="81"/>
                  <a:pt x="450" y="81"/>
                </a:cubicBezTo>
                <a:lnTo>
                  <a:pt x="30" y="886"/>
                </a:lnTo>
                <a:lnTo>
                  <a:pt x="0" y="1001"/>
                </a:lnTo>
                <a:lnTo>
                  <a:pt x="0" y="4255"/>
                </a:lnTo>
                <a:lnTo>
                  <a:pt x="5624" y="4247"/>
                </a:lnTo>
                <a:lnTo>
                  <a:pt x="5619" y="0"/>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031" name="Picture 30" descr="4"/>
          <p:cNvPicPr>
            <a:picLocks noChangeAspect="1" noChangeArrowheads="1"/>
          </p:cNvPicPr>
          <p:nvPr/>
        </p:nvPicPr>
        <p:blipFill>
          <a:blip r:embed="rId17" cstate="print">
            <a:lum contrast="-12000"/>
          </a:blip>
          <a:srcRect/>
          <a:stretch>
            <a:fillRect/>
          </a:stretch>
        </p:blipFill>
        <p:spPr bwMode="gray">
          <a:xfrm>
            <a:off x="92075" y="103188"/>
            <a:ext cx="2557463" cy="5764212"/>
          </a:xfrm>
          <a:prstGeom prst="rect">
            <a:avLst/>
          </a:prstGeom>
          <a:noFill/>
          <a:ln w="9525">
            <a:noFill/>
            <a:miter lim="800000"/>
            <a:headEnd/>
            <a:tailEnd/>
          </a:ln>
        </p:spPr>
      </p:pic>
      <p:sp>
        <p:nvSpPr>
          <p:cNvPr id="2079" name="Freeform 31"/>
          <p:cNvSpPr>
            <a:spLocks/>
          </p:cNvSpPr>
          <p:nvPr/>
        </p:nvSpPr>
        <p:spPr bwMode="gray">
          <a:xfrm>
            <a:off x="98425" y="147638"/>
            <a:ext cx="935038" cy="1577975"/>
          </a:xfrm>
          <a:custGeom>
            <a:avLst/>
            <a:gdLst/>
            <a:ahLst/>
            <a:cxnLst>
              <a:cxn ang="0">
                <a:pos x="517" y="0"/>
              </a:cxn>
              <a:cxn ang="0">
                <a:pos x="0" y="994"/>
              </a:cxn>
              <a:cxn ang="0">
                <a:pos x="589" y="301"/>
              </a:cxn>
              <a:cxn ang="0">
                <a:pos x="517" y="0"/>
              </a:cxn>
            </a:cxnLst>
            <a:rect l="0" t="0" r="r" b="b"/>
            <a:pathLst>
              <a:path w="589" h="994">
                <a:moveTo>
                  <a:pt x="517" y="0"/>
                </a:moveTo>
                <a:cubicBezTo>
                  <a:pt x="339" y="103"/>
                  <a:pt x="41" y="625"/>
                  <a:pt x="0" y="994"/>
                </a:cubicBezTo>
                <a:cubicBezTo>
                  <a:pt x="159" y="498"/>
                  <a:pt x="589" y="301"/>
                  <a:pt x="589" y="301"/>
                </a:cubicBezTo>
                <a:cubicBezTo>
                  <a:pt x="589" y="301"/>
                  <a:pt x="434" y="91"/>
                  <a:pt x="517" y="0"/>
                </a:cubicBezTo>
                <a:close/>
              </a:path>
            </a:pathLst>
          </a:custGeom>
          <a:gradFill rotWithShape="1">
            <a:gsLst>
              <a:gs pos="0">
                <a:srgbClr val="FFFFFF">
                  <a:gamma/>
                  <a:shade val="85882"/>
                  <a:invGamma/>
                </a:srgbClr>
              </a:gs>
              <a:gs pos="100000">
                <a:srgbClr val="FFFFFF"/>
              </a:gs>
            </a:gsLst>
            <a:lin ang="0" scaled="1"/>
          </a:gradFill>
          <a:ln w="9525" cap="flat" cmpd="sng">
            <a:noFill/>
            <a:prstDash val="solid"/>
            <a:round/>
            <a:headEnd type="none" w="med" len="med"/>
            <a:tailEnd type="none" w="med" len="med"/>
          </a:ln>
          <a:effectLst/>
        </p:spPr>
        <p:txBody>
          <a:bodyPr/>
          <a:lstStyle/>
          <a:p>
            <a:pPr>
              <a:defRPr/>
            </a:pPr>
            <a:endParaRPr lang="en-US">
              <a:cs typeface="+mn-cs"/>
            </a:endParaRPr>
          </a:p>
        </p:txBody>
      </p:sp>
      <p:sp>
        <p:nvSpPr>
          <p:cNvPr id="2080" name="Line 32"/>
          <p:cNvSpPr>
            <a:spLocks noChangeShapeType="1"/>
          </p:cNvSpPr>
          <p:nvPr/>
        </p:nvSpPr>
        <p:spPr bwMode="gray">
          <a:xfrm>
            <a:off x="1028700" y="1066800"/>
            <a:ext cx="6210300" cy="46038"/>
          </a:xfrm>
          <a:prstGeom prst="line">
            <a:avLst/>
          </a:prstGeom>
          <a:ln>
            <a:headEnd/>
            <a:tailEnd/>
          </a:ln>
        </p:spPr>
        <p:style>
          <a:lnRef idx="2">
            <a:schemeClr val="accent2"/>
          </a:lnRef>
          <a:fillRef idx="0">
            <a:schemeClr val="accent2"/>
          </a:fillRef>
          <a:effectRef idx="1">
            <a:schemeClr val="accent2"/>
          </a:effectRef>
          <a:fontRef idx="minor">
            <a:schemeClr val="tx1"/>
          </a:fontRef>
        </p:style>
        <p:txBody>
          <a:bodyPr/>
          <a:lstStyle/>
          <a:p>
            <a:pPr>
              <a:defRPr/>
            </a:pPr>
            <a:endParaRPr lang="en-US"/>
          </a:p>
        </p:txBody>
      </p:sp>
      <p:grpSp>
        <p:nvGrpSpPr>
          <p:cNvPr id="2" name="Group 33"/>
          <p:cNvGrpSpPr>
            <a:grpSpLocks/>
          </p:cNvGrpSpPr>
          <p:nvPr/>
        </p:nvGrpSpPr>
        <p:grpSpPr bwMode="auto">
          <a:xfrm>
            <a:off x="8229600" y="152400"/>
            <a:ext cx="738188" cy="847725"/>
            <a:chOff x="5170" y="114"/>
            <a:chExt cx="465" cy="534"/>
          </a:xfrm>
        </p:grpSpPr>
        <p:sp>
          <p:nvSpPr>
            <p:cNvPr id="2082" name="Rectangle 34"/>
            <p:cNvSpPr>
              <a:spLocks noChangeArrowheads="1"/>
            </p:cNvSpPr>
            <p:nvPr/>
          </p:nvSpPr>
          <p:spPr bwMode="gray">
            <a:xfrm>
              <a:off x="5170" y="114"/>
              <a:ext cx="465" cy="534"/>
            </a:xfrm>
            <a:prstGeom prst="rect">
              <a:avLst/>
            </a:prstGeom>
            <a:gradFill rotWithShape="1">
              <a:gsLst>
                <a:gs pos="0">
                  <a:schemeClr val="accent1">
                    <a:gamma/>
                    <a:tint val="57255"/>
                    <a:invGamma/>
                  </a:schemeClr>
                </a:gs>
                <a:gs pos="100000">
                  <a:schemeClr val="accent1"/>
                </a:gs>
              </a:gsLst>
              <a:lin ang="2700000" scaled="1"/>
            </a:gradFill>
            <a:ln w="9525" algn="ctr">
              <a:noFill/>
              <a:miter lim="800000"/>
              <a:headEnd/>
              <a:tailEnd/>
            </a:ln>
            <a:effectLst/>
          </p:spPr>
          <p:txBody>
            <a:bodyPr wrap="none" anchor="ctr"/>
            <a:lstStyle/>
            <a:p>
              <a:pPr>
                <a:defRPr/>
              </a:pPr>
              <a:endParaRPr lang="en-US">
                <a:cs typeface="+mn-cs"/>
              </a:endParaRPr>
            </a:p>
          </p:txBody>
        </p:sp>
        <p:grpSp>
          <p:nvGrpSpPr>
            <p:cNvPr id="1040" name="Group 35"/>
            <p:cNvGrpSpPr>
              <a:grpSpLocks/>
            </p:cNvGrpSpPr>
            <p:nvPr userDrawn="1"/>
          </p:nvGrpSpPr>
          <p:grpSpPr bwMode="auto">
            <a:xfrm>
              <a:off x="5294" y="144"/>
              <a:ext cx="341" cy="504"/>
              <a:chOff x="5294" y="144"/>
              <a:chExt cx="341" cy="504"/>
            </a:xfrm>
          </p:grpSpPr>
          <p:pic>
            <p:nvPicPr>
              <p:cNvPr id="1041" name="Picture 36" descr="10"/>
              <p:cNvPicPr>
                <a:picLocks noChangeAspect="1" noChangeArrowheads="1"/>
              </p:cNvPicPr>
              <p:nvPr userDrawn="1"/>
            </p:nvPicPr>
            <p:blipFill>
              <a:blip r:embed="rId18" cstate="print"/>
              <a:srcRect r="40950" b="31380"/>
              <a:stretch>
                <a:fillRect/>
              </a:stretch>
            </p:blipFill>
            <p:spPr bwMode="auto">
              <a:xfrm>
                <a:off x="5294" y="144"/>
                <a:ext cx="341" cy="363"/>
              </a:xfrm>
              <a:prstGeom prst="rect">
                <a:avLst/>
              </a:prstGeom>
              <a:noFill/>
              <a:ln w="9525">
                <a:noFill/>
                <a:miter lim="800000"/>
                <a:headEnd/>
                <a:tailEnd/>
              </a:ln>
            </p:spPr>
          </p:pic>
          <p:pic>
            <p:nvPicPr>
              <p:cNvPr id="1042" name="Picture 37" descr="11"/>
              <p:cNvPicPr>
                <a:picLocks noChangeAspect="1" noChangeArrowheads="1"/>
              </p:cNvPicPr>
              <p:nvPr userDrawn="1"/>
            </p:nvPicPr>
            <p:blipFill>
              <a:blip r:embed="rId19" cstate="print"/>
              <a:srcRect r="-7076" b="13150"/>
              <a:stretch>
                <a:fillRect/>
              </a:stretch>
            </p:blipFill>
            <p:spPr bwMode="auto">
              <a:xfrm>
                <a:off x="5326" y="331"/>
                <a:ext cx="227" cy="317"/>
              </a:xfrm>
              <a:prstGeom prst="rect">
                <a:avLst/>
              </a:prstGeom>
              <a:noFill/>
              <a:ln w="9525">
                <a:noFill/>
                <a:miter lim="800000"/>
                <a:headEnd/>
                <a:tailEnd/>
              </a:ln>
            </p:spPr>
          </p:pic>
        </p:grpSp>
      </p:grpSp>
      <p:pic>
        <p:nvPicPr>
          <p:cNvPr id="1035" name="Picture 38" descr="2"/>
          <p:cNvPicPr>
            <a:picLocks noChangeAspect="1" noChangeArrowheads="1"/>
          </p:cNvPicPr>
          <p:nvPr/>
        </p:nvPicPr>
        <p:blipFill>
          <a:blip r:embed="rId20" cstate="print"/>
          <a:srcRect l="26030" r="1872"/>
          <a:stretch>
            <a:fillRect/>
          </a:stretch>
        </p:blipFill>
        <p:spPr bwMode="auto">
          <a:xfrm>
            <a:off x="0" y="0"/>
            <a:ext cx="611188" cy="1352550"/>
          </a:xfrm>
          <a:prstGeom prst="rect">
            <a:avLst/>
          </a:prstGeom>
          <a:noFill/>
          <a:ln w="9525">
            <a:noFill/>
            <a:miter lim="800000"/>
            <a:headEnd/>
            <a:tailEnd/>
          </a:ln>
        </p:spPr>
      </p:pic>
      <p:sp>
        <p:nvSpPr>
          <p:cNvPr id="1036" name="Rectangle 39"/>
          <p:cNvSpPr>
            <a:spLocks noGrp="1" noChangeArrowheads="1"/>
          </p:cNvSpPr>
          <p:nvPr>
            <p:ph type="title"/>
          </p:nvPr>
        </p:nvSpPr>
        <p:spPr bwMode="auto">
          <a:xfrm>
            <a:off x="838200" y="228600"/>
            <a:ext cx="64770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7" name="Rectangle 40"/>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91" name="Rectangle 43"/>
          <p:cNvSpPr>
            <a:spLocks noGrp="1" noChangeArrowheads="1"/>
          </p:cNvSpPr>
          <p:nvPr>
            <p:ph type="sldNum" sz="quarter" idx="4"/>
          </p:nvPr>
        </p:nvSpPr>
        <p:spPr bwMode="auto">
          <a:xfrm>
            <a:off x="8534400" y="6324600"/>
            <a:ext cx="4572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3DB6C95E-F4F7-458A-8449-ABBDB627A98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 id="2147483899" r:id="rId12"/>
    <p:sldLayoutId id="2147483900" r:id="rId13"/>
    <p:sldLayoutId id="2147483901" r:id="rId14"/>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KIỂM TRA BÀI CŨ</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a:t>
            </a:fld>
            <a:endParaRPr lang="en-US"/>
          </a:p>
        </p:txBody>
      </p:sp>
      <p:graphicFrame>
        <p:nvGraphicFramePr>
          <p:cNvPr id="7" name="Diagram 6"/>
          <p:cNvGraphicFramePr/>
          <p:nvPr>
            <p:extLst>
              <p:ext uri="{D42A27DB-BD31-4B8C-83A1-F6EECF244321}">
                <p14:modId xmlns:p14="http://schemas.microsoft.com/office/powerpoint/2010/main" val="2100939328"/>
              </p:ext>
            </p:extLst>
          </p:nvPr>
        </p:nvGraphicFramePr>
        <p:xfrm>
          <a:off x="152400" y="1066800"/>
          <a:ext cx="9677400" cy="5791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4659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graphicEl>
                                              <a:dgm id="{FB9BC107-92DD-468C-BF48-15D6C018A37A}"/>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graphicEl>
                                              <a:dgm id="{038823BB-D703-453A-A54E-D4694DAB7CA1}"/>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graphicEl>
                                              <a:dgm id="{AC4845E5-1EA1-4274-80BA-932FFA0FC399}"/>
                                            </p:graphic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graphicEl>
                                              <a:dgm id="{22E49C55-C3D8-4DB2-AC61-BD2DB99AB396}"/>
                                            </p:graphic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graphicEl>
                                              <a:dgm id="{FF112CA7-41ED-40E1-8351-4E4E229C4531}"/>
                                            </p:graphic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
                                            <p:graphicEl>
                                              <a:dgm id="{5AA516A6-C817-4DDA-9D15-9CCEBFD50881}"/>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graphicEl>
                                              <a:dgm id="{6A969F5C-0CE0-49D1-BA9D-D7255AF773B9}"/>
                                            </p:graphic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7">
                                            <p:graphicEl>
                                              <a:dgm id="{F00FAAE5-AFCC-4A84-85AE-0A510543EDD5}"/>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7">
                                            <p:graphicEl>
                                              <a:dgm id="{33FD12C2-53F4-448A-AA42-C0AC5401606A}"/>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lvlOne"/>
        </p:bldSub>
      </p:bldGraphic>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5410200" y="5638800"/>
            <a:ext cx="3733800" cy="838200"/>
          </a:xfrm>
          <a:ln/>
        </p:spPr>
        <p:txBody>
          <a:bodyPr/>
          <a:lstStyle/>
          <a:p>
            <a:pPr algn="l"/>
            <a:r>
              <a:rPr lang="vi-VN" sz="2600" dirty="0" smtClean="0">
                <a:solidFill>
                  <a:schemeClr val="tx1"/>
                </a:solidFill>
              </a:rPr>
              <a:t>GV</a:t>
            </a:r>
            <a:r>
              <a:rPr lang="en-US" sz="2600" dirty="0" smtClean="0">
                <a:solidFill>
                  <a:schemeClr val="tx1"/>
                </a:solidFill>
              </a:rPr>
              <a:t>: PHẠM T </a:t>
            </a:r>
            <a:r>
              <a:rPr lang="en-US" sz="2600" dirty="0" err="1" smtClean="0">
                <a:solidFill>
                  <a:schemeClr val="tx1"/>
                </a:solidFill>
              </a:rPr>
              <a:t>T</a:t>
            </a:r>
            <a:r>
              <a:rPr lang="en-US" sz="2600" dirty="0" smtClean="0">
                <a:solidFill>
                  <a:schemeClr val="tx1"/>
                </a:solidFill>
              </a:rPr>
              <a:t> THÚY</a:t>
            </a:r>
            <a:endParaRPr lang="en-US" sz="2600" dirty="0"/>
          </a:p>
        </p:txBody>
      </p:sp>
      <p:sp>
        <p:nvSpPr>
          <p:cNvPr id="4" name="Subtitle 3"/>
          <p:cNvSpPr>
            <a:spLocks noGrp="1"/>
          </p:cNvSpPr>
          <p:nvPr>
            <p:ph type="subTitle" idx="1"/>
          </p:nvPr>
        </p:nvSpPr>
        <p:spPr>
          <a:xfrm>
            <a:off x="381000" y="381000"/>
            <a:ext cx="8229600" cy="1219200"/>
          </a:xfrm>
        </p:spPr>
        <p:txBody>
          <a:bodyPr/>
          <a:lstStyle/>
          <a:p>
            <a:pPr>
              <a:defRPr/>
            </a:pPr>
            <a:r>
              <a:rPr lang="en-US" sz="3600" b="1" dirty="0">
                <a:solidFill>
                  <a:schemeClr val="accent2">
                    <a:lumMod val="50000"/>
                  </a:schemeClr>
                </a:solidFill>
              </a:rPr>
              <a:t>TRƯỜNG </a:t>
            </a:r>
            <a:r>
              <a:rPr lang="en-US" sz="3600" b="1" dirty="0" smtClean="0">
                <a:solidFill>
                  <a:schemeClr val="accent2">
                    <a:lumMod val="50000"/>
                  </a:schemeClr>
                </a:solidFill>
              </a:rPr>
              <a:t>CĐ </a:t>
            </a:r>
            <a:r>
              <a:rPr lang="en-US" sz="3600" b="1" dirty="0">
                <a:solidFill>
                  <a:schemeClr val="accent2">
                    <a:lumMod val="50000"/>
                  </a:schemeClr>
                </a:solidFill>
              </a:rPr>
              <a:t>LÝ TỰ </a:t>
            </a:r>
            <a:r>
              <a:rPr lang="en-US" sz="3600" b="1" dirty="0" smtClean="0">
                <a:solidFill>
                  <a:schemeClr val="accent2">
                    <a:lumMod val="50000"/>
                  </a:schemeClr>
                </a:solidFill>
              </a:rPr>
              <a:t>TRỌNG</a:t>
            </a:r>
            <a:r>
              <a:rPr lang="vi-VN" sz="3600" b="1" dirty="0" smtClean="0">
                <a:solidFill>
                  <a:schemeClr val="accent2">
                    <a:lumMod val="50000"/>
                  </a:schemeClr>
                </a:solidFill>
              </a:rPr>
              <a:t> TP.HCM</a:t>
            </a:r>
            <a:endParaRPr lang="en-US" sz="3600" b="1" dirty="0">
              <a:solidFill>
                <a:schemeClr val="accent2">
                  <a:lumMod val="50000"/>
                </a:schemeClr>
              </a:solidFill>
            </a:endParaRPr>
          </a:p>
          <a:p>
            <a:pPr>
              <a:defRPr/>
            </a:pPr>
            <a:r>
              <a:rPr lang="en-US" sz="3200" b="1" dirty="0">
                <a:solidFill>
                  <a:schemeClr val="accent2">
                    <a:lumMod val="50000"/>
                  </a:schemeClr>
                </a:solidFill>
              </a:rPr>
              <a:t>KHOA </a:t>
            </a:r>
            <a:r>
              <a:rPr lang="en-US" sz="3200" b="1" dirty="0" smtClean="0">
                <a:solidFill>
                  <a:schemeClr val="accent2">
                    <a:lumMod val="50000"/>
                  </a:schemeClr>
                </a:solidFill>
              </a:rPr>
              <a:t> </a:t>
            </a:r>
            <a:r>
              <a:rPr lang="en-US" sz="3200" b="1" dirty="0">
                <a:solidFill>
                  <a:schemeClr val="accent2">
                    <a:lumMod val="50000"/>
                  </a:schemeClr>
                </a:solidFill>
              </a:rPr>
              <a:t>MAY </a:t>
            </a:r>
            <a:r>
              <a:rPr lang="en-US" sz="3200" b="1" dirty="0" smtClean="0">
                <a:solidFill>
                  <a:schemeClr val="accent2">
                    <a:lumMod val="50000"/>
                  </a:schemeClr>
                </a:solidFill>
              </a:rPr>
              <a:t>- </a:t>
            </a:r>
            <a:r>
              <a:rPr lang="vi-VN" sz="3200" b="1" dirty="0" smtClean="0">
                <a:solidFill>
                  <a:schemeClr val="accent2">
                    <a:lumMod val="50000"/>
                  </a:schemeClr>
                </a:solidFill>
              </a:rPr>
              <a:t>THỜI TRANG</a:t>
            </a:r>
            <a:endParaRPr lang="en-US" sz="3200" b="1" dirty="0">
              <a:solidFill>
                <a:schemeClr val="accent2">
                  <a:lumMod val="50000"/>
                </a:schemeClr>
              </a:solidFill>
            </a:endParaRPr>
          </a:p>
        </p:txBody>
      </p:sp>
      <p:sp>
        <p:nvSpPr>
          <p:cNvPr id="16388" name="Slide Number Placeholder 4"/>
          <p:cNvSpPr>
            <a:spLocks noGrp="1"/>
          </p:cNvSpPr>
          <p:nvPr>
            <p:ph type="sldNum" sz="quarter" idx="10"/>
          </p:nvPr>
        </p:nvSpPr>
        <p:spPr/>
        <p:txBody>
          <a:bodyPr/>
          <a:lstStyle/>
          <a:p>
            <a:pPr>
              <a:defRPr/>
            </a:pPr>
            <a:fld id="{688D2E75-B4CD-48B0-A351-829BEA435C20}" type="slidenum">
              <a:rPr lang="en-US" smtClean="0"/>
              <a:pPr>
                <a:defRPr/>
              </a:pPr>
              <a:t>2</a:t>
            </a:fld>
            <a:endParaRPr lang="en-US" smtClean="0"/>
          </a:p>
        </p:txBody>
      </p:sp>
      <p:sp>
        <p:nvSpPr>
          <p:cNvPr id="6" name="Rectangle 2"/>
          <p:cNvSpPr txBox="1">
            <a:spLocks noChangeArrowheads="1"/>
          </p:cNvSpPr>
          <p:nvPr/>
        </p:nvSpPr>
        <p:spPr bwMode="auto">
          <a:xfrm>
            <a:off x="381000" y="2438400"/>
            <a:ext cx="8229600" cy="2971800"/>
          </a:xfrm>
          <a:prstGeom prst="rect">
            <a:avLst/>
          </a:prstGeom>
          <a:noFill/>
          <a:ln w="9525" algn="ctr">
            <a:noFill/>
            <a:miter lim="800000"/>
            <a:headEnd/>
            <a:tailEnd/>
          </a:ln>
          <a:effectLst/>
        </p:spPr>
        <p:txBody>
          <a:bodyPr anchor="ctr"/>
          <a:lstStyle/>
          <a:p>
            <a:pPr algn="ctr">
              <a:defRPr/>
            </a:pPr>
            <a:r>
              <a:rPr lang="vi-VN" sz="4800" b="1" kern="0" dirty="0" smtClean="0">
                <a:solidFill>
                  <a:srgbClr val="FF0000"/>
                </a:solidFill>
                <a:latin typeface="+mj-lt"/>
                <a:ea typeface="+mj-ea"/>
                <a:cs typeface="+mj-cs"/>
              </a:rPr>
              <a:t>Chương 2</a:t>
            </a:r>
            <a:r>
              <a:rPr lang="en-US" sz="4800" b="1" kern="0" dirty="0" smtClean="0">
                <a:solidFill>
                  <a:srgbClr val="FF0000"/>
                </a:solidFill>
                <a:latin typeface="+mj-lt"/>
                <a:ea typeface="+mj-ea"/>
                <a:cs typeface="+mj-cs"/>
              </a:rPr>
              <a:t>: TR</a:t>
            </a:r>
            <a:r>
              <a:rPr lang="vi-VN" sz="4800" b="1" kern="0" dirty="0" smtClean="0">
                <a:solidFill>
                  <a:srgbClr val="FF0000"/>
                </a:solidFill>
                <a:latin typeface="+mj-lt"/>
                <a:ea typeface="+mj-ea"/>
                <a:cs typeface="+mj-cs"/>
              </a:rPr>
              <a:t>I</a:t>
            </a:r>
            <a:r>
              <a:rPr lang="en-US" sz="4800" b="1" kern="0" dirty="0" smtClean="0">
                <a:solidFill>
                  <a:srgbClr val="FF0000"/>
                </a:solidFill>
                <a:latin typeface="+mj-lt"/>
                <a:ea typeface="+mj-ea"/>
                <a:cs typeface="+mj-cs"/>
              </a:rPr>
              <a:t>ỂN KHAI CÔNG V</a:t>
            </a:r>
            <a:r>
              <a:rPr lang="vi-VN" sz="4800" b="1" kern="0" dirty="0" smtClean="0">
                <a:solidFill>
                  <a:srgbClr val="FF0000"/>
                </a:solidFill>
                <a:latin typeface="+mj-lt"/>
                <a:ea typeface="+mj-ea"/>
                <a:cs typeface="+mj-cs"/>
              </a:rPr>
              <a:t>I</a:t>
            </a:r>
            <a:r>
              <a:rPr lang="en-US" sz="4800" b="1" kern="0" dirty="0" smtClean="0">
                <a:solidFill>
                  <a:srgbClr val="FF0000"/>
                </a:solidFill>
                <a:latin typeface="+mj-lt"/>
                <a:ea typeface="+mj-ea"/>
                <a:cs typeface="+mj-cs"/>
              </a:rPr>
              <a:t>ỆC CỦA NHÂN VIÊN QLĐH (</a:t>
            </a:r>
            <a:r>
              <a:rPr lang="en-US" sz="4800" b="1" kern="0" dirty="0" err="1" smtClean="0">
                <a:solidFill>
                  <a:srgbClr val="FF0000"/>
                </a:solidFill>
                <a:latin typeface="+mj-lt"/>
                <a:ea typeface="+mj-ea"/>
                <a:cs typeface="+mj-cs"/>
              </a:rPr>
              <a:t>tiết</a:t>
            </a:r>
            <a:r>
              <a:rPr lang="en-US" sz="4800" b="1" kern="0" dirty="0" smtClean="0">
                <a:solidFill>
                  <a:srgbClr val="FF0000"/>
                </a:solidFill>
                <a:latin typeface="+mj-lt"/>
                <a:ea typeface="+mj-ea"/>
                <a:cs typeface="+mj-cs"/>
              </a:rPr>
              <a:t> 7,8)</a:t>
            </a:r>
          </a:p>
        </p:txBody>
      </p:sp>
      <p:sp>
        <p:nvSpPr>
          <p:cNvPr id="7" name="Rectangle 2"/>
          <p:cNvSpPr txBox="1">
            <a:spLocks noChangeArrowheads="1"/>
          </p:cNvSpPr>
          <p:nvPr/>
        </p:nvSpPr>
        <p:spPr bwMode="auto">
          <a:xfrm>
            <a:off x="1600200" y="1776412"/>
            <a:ext cx="5638800" cy="685800"/>
          </a:xfrm>
          <a:prstGeom prst="rect">
            <a:avLst/>
          </a:prstGeom>
          <a:noFill/>
          <a:ln w="9525" algn="ctr">
            <a:noFill/>
            <a:miter lim="800000"/>
            <a:headEnd/>
            <a:tailEnd/>
          </a:ln>
          <a:effectLst/>
        </p:spPr>
        <p:txBody>
          <a:bodyPr anchor="ctr"/>
          <a:lstStyle/>
          <a:p>
            <a:pPr algn="ctr">
              <a:defRPr/>
            </a:pPr>
            <a:r>
              <a:rPr lang="en-US" sz="3200" b="1" kern="0" dirty="0" err="1">
                <a:latin typeface="+mj-lt"/>
                <a:ea typeface="+mj-ea"/>
                <a:cs typeface="+mj-cs"/>
              </a:rPr>
              <a:t>Môn</a:t>
            </a:r>
            <a:r>
              <a:rPr lang="en-US" sz="3200" b="1" kern="0" dirty="0">
                <a:latin typeface="+mj-lt"/>
                <a:ea typeface="+mj-ea"/>
                <a:cs typeface="+mj-cs"/>
              </a:rPr>
              <a:t>: QUẢN LÝ ĐƠN HÀNG</a:t>
            </a:r>
            <a:endParaRPr lang="en-US" sz="3200" b="1" kern="0" dirty="0">
              <a:solidFill>
                <a:schemeClr val="tx2"/>
              </a:solidFill>
              <a:latin typeface="+mj-lt"/>
              <a:ea typeface="+mj-ea"/>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6386"/>
                                        </p:tgtEl>
                                        <p:attrNameLst>
                                          <p:attrName>style.visibility</p:attrName>
                                        </p:attrNameLst>
                                      </p:cBhvr>
                                      <p:to>
                                        <p:strVal val="visible"/>
                                      </p:to>
                                    </p:set>
                                    <p:animEffect transition="in" filter="box(in)">
                                      <p:cBhvr>
                                        <p:cTn id="12"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MỤC TIÊU</a:t>
            </a:r>
            <a:endParaRPr lang="en-US" dirty="0"/>
          </a:p>
        </p:txBody>
      </p:sp>
      <p:sp>
        <p:nvSpPr>
          <p:cNvPr id="3" name="Content Placeholder 2"/>
          <p:cNvSpPr>
            <a:spLocks noGrp="1"/>
          </p:cNvSpPr>
          <p:nvPr>
            <p:ph idx="1"/>
          </p:nvPr>
        </p:nvSpPr>
        <p:spPr>
          <a:xfrm>
            <a:off x="3048000" y="1600200"/>
            <a:ext cx="6019800" cy="4953000"/>
          </a:xfrm>
        </p:spPr>
        <p:txBody>
          <a:bodyPr/>
          <a:lstStyle/>
          <a:p>
            <a:pPr lvl="0">
              <a:buFont typeface="Wingdings" pitchFamily="2" charset="2"/>
              <a:buChar char="Ø"/>
            </a:pPr>
            <a:r>
              <a:rPr lang="en-US" b="1" dirty="0" smtClean="0"/>
              <a:t>  </a:t>
            </a:r>
            <a:r>
              <a:rPr lang="en-US" b="1" dirty="0" err="1" smtClean="0"/>
              <a:t>Kiến</a:t>
            </a:r>
            <a:r>
              <a:rPr lang="en-US" b="1" dirty="0" smtClean="0"/>
              <a:t> </a:t>
            </a:r>
            <a:r>
              <a:rPr lang="en-US" b="1" dirty="0" err="1" smtClean="0"/>
              <a:t>thức</a:t>
            </a:r>
            <a:r>
              <a:rPr lang="en-US" b="1" dirty="0" smtClean="0"/>
              <a:t>: </a:t>
            </a:r>
            <a:r>
              <a:rPr lang="en-US" dirty="0" err="1" smtClean="0"/>
              <a:t>Trình</a:t>
            </a:r>
            <a:r>
              <a:rPr lang="en-US" dirty="0" smtClean="0"/>
              <a:t> </a:t>
            </a:r>
            <a:r>
              <a:rPr lang="en-US" dirty="0" err="1" smtClean="0"/>
              <a:t>bày</a:t>
            </a:r>
            <a:r>
              <a:rPr lang="en-US" dirty="0" smtClean="0"/>
              <a:t> </a:t>
            </a:r>
            <a:r>
              <a:rPr lang="en-US" dirty="0" err="1" smtClean="0"/>
              <a:t>được</a:t>
            </a:r>
            <a:r>
              <a:rPr lang="en-US" dirty="0" smtClean="0"/>
              <a:t> </a:t>
            </a:r>
            <a:r>
              <a:rPr lang="en-US" dirty="0" err="1" smtClean="0"/>
              <a:t>các</a:t>
            </a:r>
            <a:r>
              <a:rPr lang="en-US" dirty="0" smtClean="0"/>
              <a:t> </a:t>
            </a:r>
            <a:r>
              <a:rPr lang="en-US" dirty="0" err="1" smtClean="0"/>
              <a:t>thông</a:t>
            </a:r>
            <a:r>
              <a:rPr lang="en-US" dirty="0" smtClean="0"/>
              <a:t> tin </a:t>
            </a:r>
            <a:r>
              <a:rPr lang="en-US" dirty="0" err="1" smtClean="0"/>
              <a:t>tính</a:t>
            </a:r>
            <a:r>
              <a:rPr lang="en-US" dirty="0" smtClean="0"/>
              <a:t> </a:t>
            </a:r>
            <a:r>
              <a:rPr lang="en-US" dirty="0" err="1" smtClean="0"/>
              <a:t>giá</a:t>
            </a:r>
            <a:r>
              <a:rPr lang="en-US" dirty="0" smtClean="0"/>
              <a:t> </a:t>
            </a:r>
            <a:r>
              <a:rPr lang="en-US" dirty="0" err="1" smtClean="0"/>
              <a:t>sản</a:t>
            </a:r>
            <a:r>
              <a:rPr lang="en-US" dirty="0" smtClean="0"/>
              <a:t> </a:t>
            </a:r>
            <a:r>
              <a:rPr lang="en-US" dirty="0" err="1" smtClean="0"/>
              <a:t>phẩm</a:t>
            </a:r>
            <a:r>
              <a:rPr lang="en-US" dirty="0" smtClean="0"/>
              <a:t> may, </a:t>
            </a:r>
            <a:r>
              <a:rPr lang="en-US" dirty="0" err="1" smtClean="0"/>
              <a:t>quy</a:t>
            </a:r>
            <a:r>
              <a:rPr lang="en-US" dirty="0" smtClean="0"/>
              <a:t> </a:t>
            </a:r>
            <a:r>
              <a:rPr lang="en-US" dirty="0" err="1" smtClean="0"/>
              <a:t>trình</a:t>
            </a:r>
            <a:r>
              <a:rPr lang="en-US" dirty="0" smtClean="0"/>
              <a:t> </a:t>
            </a:r>
            <a:r>
              <a:rPr lang="en-US" dirty="0" err="1" smtClean="0"/>
              <a:t>theo</a:t>
            </a:r>
            <a:r>
              <a:rPr lang="en-US" dirty="0" smtClean="0"/>
              <a:t> </a:t>
            </a:r>
            <a:r>
              <a:rPr lang="en-US" dirty="0" err="1" smtClean="0"/>
              <a:t>dõi</a:t>
            </a:r>
            <a:r>
              <a:rPr lang="en-US" dirty="0" smtClean="0"/>
              <a:t> </a:t>
            </a:r>
            <a:r>
              <a:rPr lang="en-US" dirty="0" err="1" smtClean="0"/>
              <a:t>và</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mẫu</a:t>
            </a:r>
            <a:r>
              <a:rPr lang="en-US" dirty="0" smtClean="0"/>
              <a:t>.</a:t>
            </a:r>
          </a:p>
          <a:p>
            <a:pPr lvl="0">
              <a:buFont typeface="Wingdings" pitchFamily="2" charset="2"/>
              <a:buChar char="Ø"/>
            </a:pPr>
            <a:r>
              <a:rPr lang="en-US" b="1" dirty="0" err="1" smtClean="0"/>
              <a:t>Kỹ</a:t>
            </a:r>
            <a:r>
              <a:rPr lang="en-US" b="1" dirty="0" smtClean="0"/>
              <a:t> </a:t>
            </a:r>
            <a:r>
              <a:rPr lang="en-US" b="1" dirty="0" err="1" smtClean="0"/>
              <a:t>năng</a:t>
            </a:r>
            <a:r>
              <a:rPr lang="en-US" b="1" dirty="0" smtClean="0"/>
              <a:t>: </a:t>
            </a:r>
            <a:r>
              <a:rPr lang="en-US" dirty="0" err="1" smtClean="0"/>
              <a:t>Có</a:t>
            </a:r>
            <a:r>
              <a:rPr lang="en-US" dirty="0" smtClean="0"/>
              <a:t> </a:t>
            </a:r>
            <a:r>
              <a:rPr lang="en-US" dirty="0" err="1" smtClean="0"/>
              <a:t>kỹ</a:t>
            </a:r>
            <a:r>
              <a:rPr lang="en-US" dirty="0" smtClean="0"/>
              <a:t> </a:t>
            </a:r>
            <a:r>
              <a:rPr lang="en-US" dirty="0" err="1" smtClean="0"/>
              <a:t>năng</a:t>
            </a:r>
            <a:r>
              <a:rPr lang="en-US" dirty="0" smtClean="0"/>
              <a:t> </a:t>
            </a:r>
            <a:r>
              <a:rPr lang="en-US" dirty="0" err="1" smtClean="0"/>
              <a:t>tính</a:t>
            </a:r>
            <a:r>
              <a:rPr lang="en-US" dirty="0" smtClean="0"/>
              <a:t> </a:t>
            </a:r>
            <a:r>
              <a:rPr lang="en-US" dirty="0" err="1" smtClean="0"/>
              <a:t>giá</a:t>
            </a:r>
            <a:r>
              <a:rPr lang="en-US" dirty="0" smtClean="0"/>
              <a:t> </a:t>
            </a:r>
            <a:r>
              <a:rPr lang="en-US" dirty="0" err="1" smtClean="0"/>
              <a:t>nguyên</a:t>
            </a:r>
            <a:r>
              <a:rPr lang="en-US" dirty="0" smtClean="0"/>
              <a:t> </a:t>
            </a:r>
            <a:r>
              <a:rPr lang="en-US" dirty="0" err="1" smtClean="0"/>
              <a:t>liệu</a:t>
            </a:r>
            <a:r>
              <a:rPr lang="en-US" dirty="0" smtClean="0"/>
              <a:t>.</a:t>
            </a:r>
            <a:endParaRPr lang="en-US" dirty="0"/>
          </a:p>
          <a:p>
            <a:pPr lvl="0">
              <a:buFont typeface="Wingdings" pitchFamily="2" charset="2"/>
              <a:buChar char="Ø"/>
            </a:pPr>
            <a:r>
              <a:rPr lang="en-US" b="1" dirty="0" err="1" smtClean="0"/>
              <a:t>Thái</a:t>
            </a:r>
            <a:r>
              <a:rPr lang="en-US" b="1" dirty="0" smtClean="0"/>
              <a:t> </a:t>
            </a:r>
            <a:r>
              <a:rPr lang="en-US" b="1" dirty="0" err="1" smtClean="0"/>
              <a:t>độ</a:t>
            </a:r>
            <a:r>
              <a:rPr lang="en-US" b="1" dirty="0" smtClean="0"/>
              <a:t>: </a:t>
            </a:r>
            <a:r>
              <a:rPr lang="en-US" dirty="0" err="1" smtClean="0"/>
              <a:t>Tích</a:t>
            </a:r>
            <a:r>
              <a:rPr lang="en-US" dirty="0" smtClean="0"/>
              <a:t> </a:t>
            </a:r>
            <a:r>
              <a:rPr lang="en-US" dirty="0" err="1" smtClean="0"/>
              <a:t>cực</a:t>
            </a:r>
            <a:r>
              <a:rPr lang="en-US" b="1" dirty="0" smtClean="0"/>
              <a:t>,</a:t>
            </a:r>
            <a:r>
              <a:rPr lang="en-US" dirty="0" smtClean="0"/>
              <a:t> </a:t>
            </a:r>
            <a:r>
              <a:rPr lang="en-US" dirty="0" err="1" smtClean="0"/>
              <a:t>nghiêm</a:t>
            </a:r>
            <a:r>
              <a:rPr lang="en-US" dirty="0" smtClean="0"/>
              <a:t> </a:t>
            </a:r>
            <a:r>
              <a:rPr lang="en-US" dirty="0" err="1" smtClean="0"/>
              <a:t>túc</a:t>
            </a:r>
            <a:r>
              <a:rPr lang="en-US" dirty="0" smtClean="0"/>
              <a:t>, ham </a:t>
            </a:r>
            <a:r>
              <a:rPr lang="en-US" dirty="0" err="1" smtClean="0"/>
              <a:t>học</a:t>
            </a:r>
            <a:r>
              <a:rPr lang="en-US" dirty="0" smtClean="0"/>
              <a:t> </a:t>
            </a:r>
            <a:r>
              <a:rPr lang="en-US" dirty="0" err="1" smtClean="0"/>
              <a:t>hỏi</a:t>
            </a:r>
            <a:r>
              <a:rPr lang="en-US" dirty="0" smtClean="0"/>
              <a:t>.</a:t>
            </a:r>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3</a:t>
            </a:fld>
            <a:endParaRPr lang="en-US"/>
          </a:p>
        </p:txBody>
      </p:sp>
      <p:pic>
        <p:nvPicPr>
          <p:cNvPr id="1026" name="Picture 2" descr="https://encrypted-tbn2.gstatic.com/images?q=tbn:ANd9GcTPpj4OZiGbabOr05yUrbDY6B_A6WMZ99Jws42vb84JLiiWted3Pg"/>
          <p:cNvPicPr>
            <a:picLocks noChangeAspect="1" noChangeArrowheads="1"/>
          </p:cNvPicPr>
          <p:nvPr/>
        </p:nvPicPr>
        <p:blipFill>
          <a:blip r:embed="rId2" cstate="print"/>
          <a:srcRect/>
          <a:stretch>
            <a:fillRect/>
          </a:stretch>
        </p:blipFill>
        <p:spPr bwMode="auto">
          <a:xfrm>
            <a:off x="0" y="1905000"/>
            <a:ext cx="3197978" cy="3543301"/>
          </a:xfrm>
          <a:prstGeom prst="rect">
            <a:avLst/>
          </a:prstGeom>
          <a:noFill/>
        </p:spPr>
      </p:pic>
    </p:spTree>
    <p:extLst>
      <p:ext uri="{BB962C8B-B14F-4D97-AF65-F5344CB8AC3E}">
        <p14:creationId xmlns:p14="http://schemas.microsoft.com/office/powerpoint/2010/main" val="2439301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ox(i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NỘI DUNG</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4</a:t>
            </a:fld>
            <a:endParaRPr lang="en-US"/>
          </a:p>
        </p:txBody>
      </p:sp>
      <p:graphicFrame>
        <p:nvGraphicFramePr>
          <p:cNvPr id="7" name="Diagram 6"/>
          <p:cNvGraphicFramePr/>
          <p:nvPr>
            <p:extLst>
              <p:ext uri="{D42A27DB-BD31-4B8C-83A1-F6EECF244321}">
                <p14:modId xmlns:p14="http://schemas.microsoft.com/office/powerpoint/2010/main" val="1149355015"/>
              </p:ext>
            </p:extLst>
          </p:nvPr>
        </p:nvGraphicFramePr>
        <p:xfrm>
          <a:off x="685800" y="1219200"/>
          <a:ext cx="7848600"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p:cNvSpPr txBox="1"/>
          <p:nvPr/>
        </p:nvSpPr>
        <p:spPr>
          <a:xfrm>
            <a:off x="1881187" y="2819400"/>
            <a:ext cx="7077075" cy="369332"/>
          </a:xfrm>
          <a:prstGeom prst="rect">
            <a:avLst/>
          </a:prstGeom>
          <a:noFill/>
        </p:spPr>
        <p:txBody>
          <a:bodyPr wrap="square" rtlCol="0">
            <a:spAutoFit/>
          </a:bodyPr>
          <a:lstStyle/>
          <a:p>
            <a:pPr marL="342900" indent="-342900">
              <a:buAutoNum type="arabicPeriod"/>
            </a:pPr>
            <a:endParaRPr lang="en-US" dirty="0"/>
          </a:p>
        </p:txBody>
      </p:sp>
      <p:sp>
        <p:nvSpPr>
          <p:cNvPr id="9" name="TextBox 8"/>
          <p:cNvSpPr txBox="1"/>
          <p:nvPr/>
        </p:nvSpPr>
        <p:spPr>
          <a:xfrm>
            <a:off x="1876424" y="5292030"/>
            <a:ext cx="6619875" cy="523220"/>
          </a:xfrm>
          <a:prstGeom prst="rect">
            <a:avLst/>
          </a:prstGeom>
          <a:noFill/>
        </p:spPr>
        <p:txBody>
          <a:bodyPr wrap="square" rtlCol="0">
            <a:spAutoFit/>
          </a:bodyPr>
          <a:lstStyle/>
          <a:p>
            <a:pPr marL="342900" indent="-342900">
              <a:buAutoNum type="arabicPeriod"/>
            </a:pPr>
            <a:endParaRPr lang="en-US" sz="2800" dirty="0" smtClean="0"/>
          </a:p>
        </p:txBody>
      </p:sp>
      <p:sp>
        <p:nvSpPr>
          <p:cNvPr id="10" name="Text Box 10"/>
          <p:cNvSpPr txBox="1">
            <a:spLocks noChangeArrowheads="1"/>
          </p:cNvSpPr>
          <p:nvPr/>
        </p:nvSpPr>
        <p:spPr bwMode="gray">
          <a:xfrm>
            <a:off x="1295400" y="1905000"/>
            <a:ext cx="685800" cy="2308324"/>
          </a:xfrm>
          <a:prstGeom prst="rect">
            <a:avLst/>
          </a:prstGeom>
          <a:noFill/>
          <a:ln w="9525">
            <a:noFill/>
            <a:miter lim="800000"/>
            <a:headEnd/>
            <a:tailEnd/>
          </a:ln>
        </p:spPr>
        <p:txBody>
          <a:bodyPr wrap="square">
            <a:spAutoFit/>
          </a:bodyPr>
          <a:lstStyle/>
          <a:p>
            <a:pPr algn="ctr">
              <a:spcBef>
                <a:spcPct val="50000"/>
              </a:spcBef>
            </a:pPr>
            <a:r>
              <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5</a:t>
            </a: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a:p>
            <a:pPr algn="ctr">
              <a:spcBef>
                <a:spcPct val="50000"/>
              </a:spcBef>
            </a:pPr>
            <a:endPar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a:p>
            <a:pPr algn="ctr">
              <a:spcBef>
                <a:spcPct val="50000"/>
              </a:spcBef>
            </a:pP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11" name="Text Box 10"/>
          <p:cNvSpPr txBox="1">
            <a:spLocks noChangeArrowheads="1"/>
          </p:cNvSpPr>
          <p:nvPr/>
        </p:nvSpPr>
        <p:spPr bwMode="gray">
          <a:xfrm>
            <a:off x="1195388" y="4267200"/>
            <a:ext cx="569912" cy="646331"/>
          </a:xfrm>
          <a:prstGeom prst="rect">
            <a:avLst/>
          </a:prstGeom>
          <a:noFill/>
          <a:ln w="9525">
            <a:noFill/>
            <a:miter lim="800000"/>
            <a:headEnd/>
            <a:tailEnd/>
          </a:ln>
        </p:spPr>
        <p:txBody>
          <a:bodyPr wrap="square">
            <a:spAutoFit/>
          </a:bodyPr>
          <a:lstStyle/>
          <a:p>
            <a:pPr algn="ctr">
              <a:spcBef>
                <a:spcPct val="50000"/>
              </a:spcBef>
            </a:pPr>
            <a:r>
              <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6</a:t>
            </a: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Tree>
    <p:extLst>
      <p:ext uri="{BB962C8B-B14F-4D97-AF65-F5344CB8AC3E}">
        <p14:creationId xmlns:p14="http://schemas.microsoft.com/office/powerpoint/2010/main" val="2637211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linds(horizont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5</a:t>
            </a:fld>
            <a:endParaRPr lang="en-US" smtClean="0"/>
          </a:p>
        </p:txBody>
      </p:sp>
      <p:sp>
        <p:nvSpPr>
          <p:cNvPr id="4" name="Content Placeholder 2"/>
          <p:cNvSpPr>
            <a:spLocks noGrp="1"/>
          </p:cNvSpPr>
          <p:nvPr>
            <p:ph idx="1"/>
          </p:nvPr>
        </p:nvSpPr>
        <p:spPr>
          <a:xfrm>
            <a:off x="457200" y="1219200"/>
            <a:ext cx="8229600" cy="5211763"/>
          </a:xfrm>
        </p:spPr>
        <p:txBody>
          <a:bodyPr/>
          <a:lstStyle/>
          <a:p>
            <a:pPr marL="0" indent="0">
              <a:buNone/>
            </a:pPr>
            <a:r>
              <a:rPr lang="en-US" sz="2800" dirty="0" smtClean="0"/>
              <a:t> </a:t>
            </a:r>
          </a:p>
          <a:p>
            <a:pPr marL="0" indent="0">
              <a:buNone/>
            </a:pPr>
            <a:r>
              <a:rPr lang="en-US" sz="2800" b="1" dirty="0" err="1" smtClean="0"/>
              <a:t>Phương</a:t>
            </a:r>
            <a:r>
              <a:rPr lang="en-US" sz="2800" b="1" dirty="0" smtClean="0"/>
              <a:t> </a:t>
            </a:r>
            <a:r>
              <a:rPr lang="en-US" sz="2800" b="1" dirty="0" err="1"/>
              <a:t>pháp</a:t>
            </a:r>
            <a:r>
              <a:rPr lang="en-US" sz="2800" b="1" dirty="0"/>
              <a:t> </a:t>
            </a:r>
            <a:r>
              <a:rPr lang="en-US" sz="2800" b="1" dirty="0" err="1"/>
              <a:t>tính</a:t>
            </a:r>
            <a:r>
              <a:rPr lang="en-US" sz="2800" b="1" dirty="0"/>
              <a:t> </a:t>
            </a:r>
            <a:r>
              <a:rPr lang="en-US" sz="2800" b="1" dirty="0" err="1"/>
              <a:t>định</a:t>
            </a:r>
            <a:r>
              <a:rPr lang="en-US" sz="2800" b="1" dirty="0"/>
              <a:t> </a:t>
            </a:r>
            <a:r>
              <a:rPr lang="en-US" sz="2800" b="1" dirty="0" err="1"/>
              <a:t>mức</a:t>
            </a:r>
            <a:r>
              <a:rPr lang="en-US" sz="2800" b="1" dirty="0"/>
              <a:t> </a:t>
            </a:r>
            <a:r>
              <a:rPr lang="en-US" sz="2800" b="1" dirty="0" err="1"/>
              <a:t>phụ</a:t>
            </a:r>
            <a:r>
              <a:rPr lang="en-US" sz="2800" b="1" dirty="0"/>
              <a:t> </a:t>
            </a:r>
            <a:r>
              <a:rPr lang="en-US" sz="2800" b="1" dirty="0" err="1"/>
              <a:t>liệu</a:t>
            </a:r>
            <a:r>
              <a:rPr lang="en-US" sz="2800" b="1" dirty="0"/>
              <a:t> : </a:t>
            </a:r>
            <a:r>
              <a:rPr lang="en-US" sz="2800" b="1" dirty="0" err="1"/>
              <a:t>chỉ</a:t>
            </a:r>
            <a:r>
              <a:rPr lang="en-US" sz="2800" b="1" dirty="0"/>
              <a:t> may</a:t>
            </a:r>
            <a:endParaRPr lang="en-US" sz="2800" dirty="0"/>
          </a:p>
          <a:p>
            <a:pPr marL="0" indent="0">
              <a:buNone/>
            </a:pPr>
            <a:r>
              <a:rPr lang="en-US" sz="2800" b="1" dirty="0" err="1"/>
              <a:t>Phương</a:t>
            </a:r>
            <a:r>
              <a:rPr lang="en-US" sz="2800" b="1" dirty="0"/>
              <a:t> </a:t>
            </a:r>
            <a:r>
              <a:rPr lang="en-US" sz="2800" b="1" dirty="0" err="1"/>
              <a:t>pháp</a:t>
            </a:r>
            <a:r>
              <a:rPr lang="en-US" sz="2800" b="1" dirty="0"/>
              <a:t> </a:t>
            </a:r>
            <a:r>
              <a:rPr lang="en-US" sz="2800" b="1" dirty="0" err="1"/>
              <a:t>tính</a:t>
            </a:r>
            <a:r>
              <a:rPr lang="en-US" sz="2800" b="1" dirty="0"/>
              <a:t> </a:t>
            </a:r>
            <a:r>
              <a:rPr lang="en-US" sz="2800" b="1" dirty="0" err="1"/>
              <a:t>tiêu</a:t>
            </a:r>
            <a:r>
              <a:rPr lang="en-US" sz="2800" b="1" dirty="0"/>
              <a:t> </a:t>
            </a:r>
            <a:r>
              <a:rPr lang="en-US" sz="2800" b="1" dirty="0" err="1"/>
              <a:t>hao</a:t>
            </a:r>
            <a:r>
              <a:rPr lang="en-US" sz="2800" b="1" dirty="0"/>
              <a:t> </a:t>
            </a:r>
            <a:r>
              <a:rPr lang="en-US" sz="2800" b="1" dirty="0" err="1"/>
              <a:t>thực</a:t>
            </a:r>
            <a:r>
              <a:rPr lang="en-US" sz="2800" b="1" dirty="0"/>
              <a:t> </a:t>
            </a:r>
            <a:r>
              <a:rPr lang="en-US" sz="2800" b="1" dirty="0" err="1"/>
              <a:t>tế</a:t>
            </a:r>
            <a:endParaRPr lang="en-US" sz="2800" b="1" dirty="0"/>
          </a:p>
          <a:p>
            <a:pPr marL="0" indent="0">
              <a:buNone/>
            </a:pPr>
            <a:r>
              <a:rPr lang="en-US" sz="2800" dirty="0"/>
              <a:t>* </a:t>
            </a:r>
            <a:r>
              <a:rPr lang="en-US" sz="2800" dirty="0" err="1"/>
              <a:t>Tính</a:t>
            </a:r>
            <a:r>
              <a:rPr lang="en-US" sz="2800" dirty="0"/>
              <a:t> </a:t>
            </a:r>
            <a:r>
              <a:rPr lang="en-US" sz="2800" dirty="0" err="1"/>
              <a:t>cho</a:t>
            </a:r>
            <a:r>
              <a:rPr lang="en-US" sz="2800" dirty="0"/>
              <a:t> </a:t>
            </a:r>
            <a:r>
              <a:rPr lang="en-US" sz="2800" dirty="0" err="1"/>
              <a:t>một</a:t>
            </a:r>
            <a:r>
              <a:rPr lang="en-US" sz="2800" dirty="0"/>
              <a:t> </a:t>
            </a:r>
            <a:r>
              <a:rPr lang="en-US" sz="2800" dirty="0" err="1"/>
              <a:t>sản</a:t>
            </a:r>
            <a:r>
              <a:rPr lang="en-US" sz="2800" dirty="0"/>
              <a:t> </a:t>
            </a:r>
            <a:r>
              <a:rPr lang="en-US" sz="2800" dirty="0" err="1"/>
              <a:t>phẩm</a:t>
            </a:r>
            <a:r>
              <a:rPr lang="en-US" sz="2800" dirty="0"/>
              <a:t>:</a:t>
            </a:r>
          </a:p>
          <a:p>
            <a:pPr marL="0" indent="0">
              <a:buNone/>
            </a:pPr>
            <a:r>
              <a:rPr lang="en-US" sz="2800" dirty="0"/>
              <a:t>- </a:t>
            </a:r>
            <a:r>
              <a:rPr lang="en-US" sz="2800" dirty="0" err="1"/>
              <a:t>Lấy</a:t>
            </a:r>
            <a:r>
              <a:rPr lang="en-US" sz="2800" dirty="0"/>
              <a:t> </a:t>
            </a:r>
            <a:r>
              <a:rPr lang="en-US" sz="2800" dirty="0" err="1"/>
              <a:t>một</a:t>
            </a:r>
            <a:r>
              <a:rPr lang="en-US" sz="2800" dirty="0"/>
              <a:t> </a:t>
            </a:r>
            <a:r>
              <a:rPr lang="en-US" sz="2800" dirty="0" err="1"/>
              <a:t>ống</a:t>
            </a:r>
            <a:r>
              <a:rPr lang="en-US" sz="2800" dirty="0"/>
              <a:t> </a:t>
            </a:r>
            <a:r>
              <a:rPr lang="en-US" sz="2800" dirty="0" err="1"/>
              <a:t>chỉ</a:t>
            </a:r>
            <a:r>
              <a:rPr lang="en-US" sz="2800" dirty="0"/>
              <a:t> </a:t>
            </a:r>
            <a:r>
              <a:rPr lang="en-US" sz="2800" dirty="0" err="1"/>
              <a:t>đã</a:t>
            </a:r>
            <a:r>
              <a:rPr lang="en-US" sz="2800" dirty="0"/>
              <a:t> </a:t>
            </a:r>
            <a:r>
              <a:rPr lang="en-US" sz="2800" dirty="0" err="1"/>
              <a:t>biết</a:t>
            </a:r>
            <a:r>
              <a:rPr lang="en-US" sz="2800" dirty="0"/>
              <a:t> </a:t>
            </a:r>
            <a:r>
              <a:rPr lang="en-US" sz="2800" dirty="0" err="1"/>
              <a:t>trước</a:t>
            </a:r>
            <a:r>
              <a:rPr lang="en-US" sz="2800" dirty="0"/>
              <a:t> </a:t>
            </a:r>
            <a:r>
              <a:rPr lang="en-US" sz="2800" dirty="0" err="1"/>
              <a:t>số</a:t>
            </a:r>
            <a:r>
              <a:rPr lang="en-US" sz="2800" dirty="0"/>
              <a:t> </a:t>
            </a:r>
            <a:r>
              <a:rPr lang="en-US" sz="2800" dirty="0" err="1"/>
              <a:t>mét</a:t>
            </a:r>
            <a:endParaRPr lang="en-US" sz="2800" dirty="0"/>
          </a:p>
          <a:p>
            <a:pPr marL="0" indent="0">
              <a:buNone/>
            </a:pPr>
            <a:endParaRPr lang="en-US" sz="2800" dirty="0" smtClean="0"/>
          </a:p>
          <a:p>
            <a:pPr marL="0" indent="0">
              <a:buNone/>
            </a:pPr>
            <a:r>
              <a:rPr lang="en-US" sz="2800" dirty="0" smtClean="0"/>
              <a:t>- </a:t>
            </a:r>
            <a:r>
              <a:rPr lang="en-US" sz="2800" dirty="0"/>
              <a:t>May </a:t>
            </a:r>
            <a:r>
              <a:rPr lang="en-US" sz="2800" dirty="0" err="1"/>
              <a:t>một</a:t>
            </a:r>
            <a:r>
              <a:rPr lang="en-US" sz="2800" dirty="0"/>
              <a:t> </a:t>
            </a:r>
            <a:r>
              <a:rPr lang="en-US" sz="2800" dirty="0" err="1"/>
              <a:t>sản</a:t>
            </a:r>
            <a:r>
              <a:rPr lang="en-US" sz="2800" dirty="0"/>
              <a:t> </a:t>
            </a:r>
            <a:r>
              <a:rPr lang="en-US" sz="2800" dirty="0" err="1"/>
              <a:t>phẩm</a:t>
            </a:r>
            <a:r>
              <a:rPr lang="en-US" sz="2800" dirty="0"/>
              <a:t> </a:t>
            </a:r>
            <a:r>
              <a:rPr lang="en-US" sz="2800" dirty="0" err="1"/>
              <a:t>hoàn</a:t>
            </a:r>
            <a:r>
              <a:rPr lang="en-US" sz="2800" dirty="0"/>
              <a:t> </a:t>
            </a:r>
            <a:r>
              <a:rPr lang="en-US" sz="2800" dirty="0" err="1"/>
              <a:t>tất</a:t>
            </a:r>
            <a:endParaRPr lang="en-US" sz="2800" dirty="0"/>
          </a:p>
          <a:p>
            <a:pPr marL="0" indent="0">
              <a:buNone/>
            </a:pPr>
            <a:endParaRPr lang="en-US" sz="2800" dirty="0" smtClean="0"/>
          </a:p>
          <a:p>
            <a:pPr marL="0" indent="0">
              <a:buNone/>
            </a:pPr>
            <a:r>
              <a:rPr lang="en-US" sz="2800" dirty="0" smtClean="0"/>
              <a:t>- </a:t>
            </a:r>
            <a:r>
              <a:rPr lang="en-US" sz="2800" dirty="0" err="1"/>
              <a:t>Đo</a:t>
            </a:r>
            <a:r>
              <a:rPr lang="en-US" sz="2800" dirty="0"/>
              <a:t> </a:t>
            </a:r>
            <a:r>
              <a:rPr lang="en-US" sz="2800" dirty="0" err="1"/>
              <a:t>lại</a:t>
            </a:r>
            <a:r>
              <a:rPr lang="en-US" sz="2800" dirty="0"/>
              <a:t> </a:t>
            </a:r>
            <a:r>
              <a:rPr lang="en-US" sz="2800" dirty="0" err="1"/>
              <a:t>số</a:t>
            </a:r>
            <a:r>
              <a:rPr lang="en-US" sz="2800" dirty="0"/>
              <a:t> </a:t>
            </a:r>
            <a:r>
              <a:rPr lang="en-US" sz="2800" dirty="0" err="1"/>
              <a:t>chỉ</a:t>
            </a:r>
            <a:r>
              <a:rPr lang="en-US" sz="2800" dirty="0"/>
              <a:t> </a:t>
            </a:r>
            <a:r>
              <a:rPr lang="en-US" sz="2800" dirty="0" err="1"/>
              <a:t>dư</a:t>
            </a:r>
            <a:r>
              <a:rPr lang="en-US" sz="2800" dirty="0"/>
              <a:t> </a:t>
            </a:r>
            <a:r>
              <a:rPr lang="en-US" sz="2800" dirty="0" err="1"/>
              <a:t>để</a:t>
            </a:r>
            <a:r>
              <a:rPr lang="en-US" sz="2800" dirty="0"/>
              <a:t> </a:t>
            </a:r>
            <a:r>
              <a:rPr lang="en-US" sz="2800" dirty="0" err="1"/>
              <a:t>tính</a:t>
            </a:r>
            <a:r>
              <a:rPr lang="en-US" sz="2800" dirty="0"/>
              <a:t> </a:t>
            </a:r>
            <a:r>
              <a:rPr lang="en-US" sz="2800" dirty="0" err="1"/>
              <a:t>được</a:t>
            </a:r>
            <a:r>
              <a:rPr lang="en-US" sz="2800" dirty="0"/>
              <a:t> </a:t>
            </a:r>
            <a:r>
              <a:rPr lang="en-US" sz="2800" dirty="0" err="1"/>
              <a:t>số</a:t>
            </a:r>
            <a:r>
              <a:rPr lang="en-US" sz="2800" dirty="0"/>
              <a:t> </a:t>
            </a:r>
            <a:r>
              <a:rPr lang="en-US" sz="2800" dirty="0" err="1"/>
              <a:t>mét</a:t>
            </a:r>
            <a:r>
              <a:rPr lang="en-US" sz="2800" dirty="0"/>
              <a:t> </a:t>
            </a:r>
            <a:r>
              <a:rPr lang="en-US" sz="2800" dirty="0" err="1"/>
              <a:t>tiêu</a:t>
            </a:r>
            <a:r>
              <a:rPr lang="en-US" sz="2800" dirty="0"/>
              <a:t> </a:t>
            </a:r>
            <a:r>
              <a:rPr lang="en-US" sz="2800" dirty="0" err="1"/>
              <a:t>hao</a:t>
            </a:r>
            <a:r>
              <a:rPr lang="en-US" sz="2800" dirty="0"/>
              <a:t> </a:t>
            </a:r>
            <a:r>
              <a:rPr lang="en-US" sz="2800" dirty="0" err="1"/>
              <a:t>cho</a:t>
            </a:r>
            <a:r>
              <a:rPr lang="en-US" sz="2800" dirty="0"/>
              <a:t> </a:t>
            </a:r>
            <a:r>
              <a:rPr lang="en-US" sz="2800" dirty="0" err="1"/>
              <a:t>một</a:t>
            </a:r>
            <a:r>
              <a:rPr lang="en-US" sz="2800" dirty="0"/>
              <a:t> </a:t>
            </a:r>
            <a:r>
              <a:rPr lang="en-US" sz="2800" dirty="0" err="1"/>
              <a:t>sản</a:t>
            </a:r>
            <a:r>
              <a:rPr lang="en-US" sz="2800" dirty="0"/>
              <a:t> </a:t>
            </a:r>
            <a:r>
              <a:rPr lang="en-US" sz="2800" dirty="0" err="1"/>
              <a:t>phẩm</a:t>
            </a:r>
            <a:endParaRPr lang="en-US" sz="2800" dirty="0"/>
          </a:p>
          <a:p>
            <a:endParaRPr lang="en-US" sz="2800" dirty="0"/>
          </a:p>
          <a:p>
            <a:pPr marL="0" indent="0">
              <a:buNone/>
            </a:pPr>
            <a:endParaRPr lang="en-US" sz="2800" dirty="0" smtClean="0"/>
          </a:p>
        </p:txBody>
      </p:sp>
      <p:sp>
        <p:nvSpPr>
          <p:cNvPr id="6" name="Rounded Rectangle 5"/>
          <p:cNvSpPr/>
          <p:nvPr/>
        </p:nvSpPr>
        <p:spPr>
          <a:xfrm>
            <a:off x="381000" y="1066800"/>
            <a:ext cx="80772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5.1 </a:t>
            </a:r>
            <a:r>
              <a:rPr lang="en-US" sz="3200" dirty="0" err="1" smtClean="0"/>
              <a:t>Tổng</a:t>
            </a:r>
            <a:r>
              <a:rPr lang="en-US" sz="3200" dirty="0" smtClean="0"/>
              <a:t> </a:t>
            </a:r>
            <a:r>
              <a:rPr lang="en-US" sz="3200" dirty="0" err="1" smtClean="0"/>
              <a:t>quan</a:t>
            </a:r>
            <a:r>
              <a:rPr lang="en-US" sz="3200" dirty="0" smtClean="0"/>
              <a:t> </a:t>
            </a:r>
            <a:r>
              <a:rPr lang="en-US" sz="3200" dirty="0" err="1" smtClean="0"/>
              <a:t>về</a:t>
            </a:r>
            <a:r>
              <a:rPr lang="en-US" sz="3200" dirty="0" smtClean="0"/>
              <a:t> </a:t>
            </a:r>
            <a:r>
              <a:rPr lang="en-US" sz="3200" dirty="0" err="1" smtClean="0"/>
              <a:t>giá</a:t>
            </a:r>
            <a:endParaRPr lang="en-U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6" end="6"/>
                                            </p:txEl>
                                          </p:spTgt>
                                        </p:tgtEl>
                                        <p:attrNameLst>
                                          <p:attrName>style.visibility</p:attrName>
                                        </p:attrNameLst>
                                      </p:cBhvr>
                                      <p:to>
                                        <p:strVal val="visible"/>
                                      </p:to>
                                    </p:set>
                                    <p:animEffect transition="in" filter="blinds(horizontal)">
                                      <p:cBhvr>
                                        <p:cTn id="32" dur="500"/>
                                        <p:tgtEl>
                                          <p:spTgt spid="4">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8" end="8"/>
                                            </p:txEl>
                                          </p:spTgt>
                                        </p:tgtEl>
                                        <p:attrNameLst>
                                          <p:attrName>style.visibility</p:attrName>
                                        </p:attrNameLst>
                                      </p:cBhvr>
                                      <p:to>
                                        <p:strVal val="visible"/>
                                      </p:to>
                                    </p:set>
                                    <p:animEffect transition="in" filter="blinds(horizontal)">
                                      <p:cBhvr>
                                        <p:cTn id="37"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6</a:t>
            </a:fld>
            <a:endParaRPr lang="en-US" smtClean="0"/>
          </a:p>
        </p:txBody>
      </p:sp>
      <p:sp>
        <p:nvSpPr>
          <p:cNvPr id="4" name="Content Placeholder 2"/>
          <p:cNvSpPr>
            <a:spLocks noGrp="1"/>
          </p:cNvSpPr>
          <p:nvPr>
            <p:ph idx="1"/>
          </p:nvPr>
        </p:nvSpPr>
        <p:spPr>
          <a:xfrm>
            <a:off x="457200" y="1905000"/>
            <a:ext cx="8382000" cy="4495800"/>
          </a:xfrm>
        </p:spPr>
        <p:txBody>
          <a:bodyPr/>
          <a:lstStyle/>
          <a:p>
            <a:pPr>
              <a:buFont typeface="Arial" panose="020B0604020202020204" pitchFamily="34" charset="0"/>
              <a:buChar char="•"/>
            </a:pPr>
            <a:r>
              <a:rPr lang="en-US" sz="2400" smtClean="0"/>
              <a:t>Tính </a:t>
            </a:r>
            <a:r>
              <a:rPr lang="en-US" sz="2400" dirty="0" err="1"/>
              <a:t>cho</a:t>
            </a:r>
            <a:r>
              <a:rPr lang="en-US" sz="2400" dirty="0"/>
              <a:t> </a:t>
            </a:r>
            <a:r>
              <a:rPr lang="en-US" sz="2400" dirty="0" err="1"/>
              <a:t>cả</a:t>
            </a:r>
            <a:r>
              <a:rPr lang="en-US" sz="2400" dirty="0"/>
              <a:t> </a:t>
            </a:r>
            <a:r>
              <a:rPr lang="en-US" sz="2400" dirty="0" err="1"/>
              <a:t>mã</a:t>
            </a:r>
            <a:r>
              <a:rPr lang="en-US" sz="2400" dirty="0"/>
              <a:t> </a:t>
            </a:r>
            <a:r>
              <a:rPr lang="en-US" sz="2400" dirty="0" err="1"/>
              <a:t>hàng</a:t>
            </a:r>
            <a:r>
              <a:rPr lang="en-US" sz="2400" dirty="0"/>
              <a:t>: may </a:t>
            </a:r>
            <a:r>
              <a:rPr lang="en-US" sz="2400" dirty="0" err="1"/>
              <a:t>một</a:t>
            </a:r>
            <a:r>
              <a:rPr lang="en-US" sz="2400" dirty="0"/>
              <a:t> </a:t>
            </a:r>
            <a:r>
              <a:rPr lang="en-US" sz="2400" dirty="0" err="1"/>
              <a:t>sản</a:t>
            </a:r>
            <a:r>
              <a:rPr lang="en-US" sz="2400" dirty="0"/>
              <a:t> </a:t>
            </a:r>
            <a:r>
              <a:rPr lang="en-US" sz="2400" dirty="0" err="1"/>
              <a:t>phẩm</a:t>
            </a:r>
            <a:r>
              <a:rPr lang="en-US" sz="2400" dirty="0"/>
              <a:t> </a:t>
            </a:r>
            <a:r>
              <a:rPr lang="en-US" sz="2400" dirty="0" err="1"/>
              <a:t>nhỏ</a:t>
            </a:r>
            <a:r>
              <a:rPr lang="en-US" sz="2400" dirty="0"/>
              <a:t> </a:t>
            </a:r>
            <a:r>
              <a:rPr lang="en-US" sz="2400" dirty="0" err="1"/>
              <a:t>nhất</a:t>
            </a:r>
            <a:r>
              <a:rPr lang="en-US" sz="2400" dirty="0"/>
              <a:t> </a:t>
            </a:r>
            <a:r>
              <a:rPr lang="en-US" sz="2400" dirty="0" err="1"/>
              <a:t>và</a:t>
            </a:r>
            <a:r>
              <a:rPr lang="en-US" sz="2400" dirty="0"/>
              <a:t> </a:t>
            </a:r>
            <a:r>
              <a:rPr lang="en-US" sz="2400" dirty="0" err="1"/>
              <a:t>một</a:t>
            </a:r>
            <a:r>
              <a:rPr lang="en-US" sz="2400" dirty="0"/>
              <a:t> </a:t>
            </a:r>
            <a:r>
              <a:rPr lang="en-US" sz="2400" dirty="0" err="1"/>
              <a:t>sản</a:t>
            </a:r>
            <a:r>
              <a:rPr lang="en-US" sz="2400" dirty="0"/>
              <a:t> </a:t>
            </a:r>
            <a:r>
              <a:rPr lang="en-US" sz="2400" dirty="0" err="1"/>
              <a:t>phẩm</a:t>
            </a:r>
            <a:r>
              <a:rPr lang="en-US" sz="2400" dirty="0"/>
              <a:t> </a:t>
            </a:r>
            <a:r>
              <a:rPr lang="en-US" sz="2400" err="1"/>
              <a:t>lớn</a:t>
            </a:r>
            <a:r>
              <a:rPr lang="en-US" sz="2400"/>
              <a:t> </a:t>
            </a:r>
            <a:r>
              <a:rPr lang="en-US" sz="2400" smtClean="0"/>
              <a:t>nhất</a:t>
            </a:r>
          </a:p>
          <a:p>
            <a:pPr marL="0" indent="0">
              <a:buNone/>
            </a:pPr>
            <a:endParaRPr lang="en-US" sz="2400" smtClean="0"/>
          </a:p>
          <a:p>
            <a:pPr marL="0" indent="0">
              <a:buNone/>
            </a:pPr>
            <a:endParaRPr lang="en-US" sz="2400" smtClean="0"/>
          </a:p>
          <a:p>
            <a:pPr marL="0" indent="0">
              <a:buNone/>
            </a:pPr>
            <a:endParaRPr lang="en-US" sz="1400" dirty="0"/>
          </a:p>
          <a:p>
            <a:pPr marL="0" indent="0">
              <a:buNone/>
            </a:pPr>
            <a:r>
              <a:rPr lang="en-US" sz="2000" dirty="0" smtClean="0"/>
              <a:t>- </a:t>
            </a:r>
            <a:r>
              <a:rPr lang="en-US" sz="2000" dirty="0"/>
              <a:t>M</a:t>
            </a:r>
            <a:r>
              <a:rPr lang="en-US" sz="2000" baseline="-25000" dirty="0"/>
              <a:t>1</a:t>
            </a:r>
            <a:r>
              <a:rPr lang="en-US" sz="2000" dirty="0"/>
              <a:t> </a:t>
            </a:r>
            <a:r>
              <a:rPr lang="en-US" sz="2000" dirty="0" err="1"/>
              <a:t>là</a:t>
            </a:r>
            <a:r>
              <a:rPr lang="en-US" sz="2000" dirty="0"/>
              <a:t> </a:t>
            </a:r>
            <a:r>
              <a:rPr lang="en-US" sz="2000" dirty="0" err="1"/>
              <a:t>số</a:t>
            </a:r>
            <a:r>
              <a:rPr lang="en-US" sz="2000" dirty="0"/>
              <a:t> </a:t>
            </a:r>
            <a:r>
              <a:rPr lang="en-US" sz="2000" dirty="0" err="1"/>
              <a:t>mét</a:t>
            </a:r>
            <a:r>
              <a:rPr lang="en-US" sz="2000" dirty="0"/>
              <a:t> </a:t>
            </a:r>
            <a:r>
              <a:rPr lang="en-US" sz="2000" dirty="0" err="1"/>
              <a:t>chỉ</a:t>
            </a:r>
            <a:r>
              <a:rPr lang="en-US" sz="2000" dirty="0"/>
              <a:t> </a:t>
            </a:r>
            <a:r>
              <a:rPr lang="en-US" sz="2000" dirty="0" err="1"/>
              <a:t>tiêu</a:t>
            </a:r>
            <a:r>
              <a:rPr lang="en-US" sz="2000" dirty="0"/>
              <a:t> </a:t>
            </a:r>
            <a:r>
              <a:rPr lang="en-US" sz="2000" dirty="0" err="1"/>
              <a:t>hao</a:t>
            </a:r>
            <a:r>
              <a:rPr lang="en-US" sz="2000" dirty="0"/>
              <a:t> </a:t>
            </a:r>
            <a:r>
              <a:rPr lang="en-US" sz="2000" dirty="0" err="1"/>
              <a:t>cho</a:t>
            </a:r>
            <a:r>
              <a:rPr lang="en-US" sz="2000" dirty="0"/>
              <a:t> </a:t>
            </a:r>
            <a:r>
              <a:rPr lang="en-US" sz="2000" dirty="0" err="1" smtClean="0"/>
              <a:t>cỡ</a:t>
            </a:r>
            <a:r>
              <a:rPr lang="en-US" sz="2000" dirty="0" smtClean="0"/>
              <a:t> </a:t>
            </a:r>
            <a:r>
              <a:rPr lang="en-US" sz="2000" dirty="0" err="1"/>
              <a:t>nhỏ</a:t>
            </a:r>
            <a:r>
              <a:rPr lang="en-US" sz="2000" dirty="0"/>
              <a:t> </a:t>
            </a:r>
            <a:r>
              <a:rPr lang="en-US" sz="2000" dirty="0" err="1"/>
              <a:t>nhất</a:t>
            </a:r>
            <a:endParaRPr lang="en-US" sz="2000" dirty="0"/>
          </a:p>
          <a:p>
            <a:pPr marL="0" indent="0">
              <a:buNone/>
            </a:pPr>
            <a:r>
              <a:rPr lang="en-US" sz="2000" dirty="0"/>
              <a:t>- </a:t>
            </a:r>
            <a:r>
              <a:rPr lang="en-US" sz="2000" dirty="0" err="1"/>
              <a:t>M</a:t>
            </a:r>
            <a:r>
              <a:rPr lang="en-US" sz="2000" baseline="-25000" dirty="0" err="1"/>
              <a:t>n</a:t>
            </a:r>
            <a:r>
              <a:rPr lang="en-US" sz="2000" baseline="-25000" dirty="0"/>
              <a:t> </a:t>
            </a:r>
            <a:r>
              <a:rPr lang="en-US" sz="2000" dirty="0" err="1"/>
              <a:t>là</a:t>
            </a:r>
            <a:r>
              <a:rPr lang="en-US" sz="2000" dirty="0"/>
              <a:t> </a:t>
            </a:r>
            <a:r>
              <a:rPr lang="en-US" sz="2000" dirty="0" err="1"/>
              <a:t>số</a:t>
            </a:r>
            <a:r>
              <a:rPr lang="en-US" sz="2000" dirty="0"/>
              <a:t> </a:t>
            </a:r>
            <a:r>
              <a:rPr lang="en-US" sz="2000" dirty="0" err="1"/>
              <a:t>mét</a:t>
            </a:r>
            <a:r>
              <a:rPr lang="en-US" sz="2000" dirty="0"/>
              <a:t> </a:t>
            </a:r>
            <a:r>
              <a:rPr lang="en-US" sz="2000" dirty="0" err="1"/>
              <a:t>chỉ</a:t>
            </a:r>
            <a:r>
              <a:rPr lang="en-US" sz="2000" dirty="0"/>
              <a:t> </a:t>
            </a:r>
            <a:r>
              <a:rPr lang="en-US" sz="2000" dirty="0" err="1"/>
              <a:t>tiêu</a:t>
            </a:r>
            <a:r>
              <a:rPr lang="en-US" sz="2000" dirty="0"/>
              <a:t> </a:t>
            </a:r>
            <a:r>
              <a:rPr lang="en-US" sz="2000" dirty="0" err="1"/>
              <a:t>hao</a:t>
            </a:r>
            <a:r>
              <a:rPr lang="en-US" sz="2000" dirty="0"/>
              <a:t> </a:t>
            </a:r>
            <a:r>
              <a:rPr lang="en-US" sz="2000" dirty="0" err="1"/>
              <a:t>cho</a:t>
            </a:r>
            <a:r>
              <a:rPr lang="en-US" sz="2000" dirty="0"/>
              <a:t> </a:t>
            </a:r>
            <a:r>
              <a:rPr lang="en-US" sz="2000" dirty="0" err="1"/>
              <a:t>cỡ</a:t>
            </a:r>
            <a:r>
              <a:rPr lang="en-US" sz="2000" dirty="0" smtClean="0"/>
              <a:t> </a:t>
            </a:r>
            <a:r>
              <a:rPr lang="en-US" sz="2000" dirty="0" err="1"/>
              <a:t>lớn</a:t>
            </a:r>
            <a:r>
              <a:rPr lang="en-US" sz="2000" dirty="0"/>
              <a:t> </a:t>
            </a:r>
            <a:r>
              <a:rPr lang="en-US" sz="2000" dirty="0" err="1"/>
              <a:t>nhất</a:t>
            </a:r>
            <a:endParaRPr lang="en-US" sz="2000" dirty="0"/>
          </a:p>
          <a:p>
            <a:pPr marL="0" indent="0">
              <a:buNone/>
            </a:pPr>
            <a:r>
              <a:rPr lang="en-US" sz="2000" dirty="0"/>
              <a:t>- d  </a:t>
            </a:r>
            <a:r>
              <a:rPr lang="en-US" sz="2000" dirty="0" err="1"/>
              <a:t>là</a:t>
            </a:r>
            <a:r>
              <a:rPr lang="en-US" sz="2000" dirty="0"/>
              <a:t> </a:t>
            </a:r>
            <a:r>
              <a:rPr lang="en-US" sz="2000" dirty="0" err="1"/>
              <a:t>số</a:t>
            </a:r>
            <a:r>
              <a:rPr lang="en-US" sz="2000" dirty="0"/>
              <a:t> </a:t>
            </a:r>
            <a:r>
              <a:rPr lang="en-US" sz="2000" dirty="0" err="1"/>
              <a:t>mét</a:t>
            </a:r>
            <a:r>
              <a:rPr lang="en-US" sz="2000" dirty="0"/>
              <a:t> </a:t>
            </a:r>
            <a:r>
              <a:rPr lang="en-US" sz="2000" dirty="0" err="1"/>
              <a:t>chỉ</a:t>
            </a:r>
            <a:r>
              <a:rPr lang="en-US" sz="2000" dirty="0"/>
              <a:t> </a:t>
            </a:r>
            <a:r>
              <a:rPr lang="en-US" sz="2000" dirty="0" err="1"/>
              <a:t>tiêu</a:t>
            </a:r>
            <a:r>
              <a:rPr lang="en-US" sz="2000" dirty="0"/>
              <a:t> </a:t>
            </a:r>
            <a:r>
              <a:rPr lang="en-US" sz="2000" dirty="0" err="1"/>
              <a:t>hao</a:t>
            </a:r>
            <a:r>
              <a:rPr lang="en-US" sz="2000" dirty="0"/>
              <a:t> </a:t>
            </a:r>
            <a:r>
              <a:rPr lang="en-US" sz="2000" dirty="0" err="1"/>
              <a:t>chênh</a:t>
            </a:r>
            <a:r>
              <a:rPr lang="en-US" sz="2000" dirty="0"/>
              <a:t> </a:t>
            </a:r>
            <a:r>
              <a:rPr lang="en-US" sz="2000" dirty="0" err="1"/>
              <a:t>lệch</a:t>
            </a:r>
            <a:r>
              <a:rPr lang="en-US" sz="2000" dirty="0"/>
              <a:t> </a:t>
            </a:r>
            <a:r>
              <a:rPr lang="en-US" sz="2000" dirty="0" err="1"/>
              <a:t>giữa</a:t>
            </a:r>
            <a:r>
              <a:rPr lang="en-US" sz="2000" dirty="0"/>
              <a:t> </a:t>
            </a:r>
            <a:r>
              <a:rPr lang="en-US" sz="2000" dirty="0" err="1"/>
              <a:t>hai</a:t>
            </a:r>
            <a:r>
              <a:rPr lang="en-US" sz="2000" dirty="0"/>
              <a:t> </a:t>
            </a:r>
            <a:r>
              <a:rPr lang="en-US" sz="2000" dirty="0" err="1"/>
              <a:t>cỡ</a:t>
            </a:r>
            <a:r>
              <a:rPr lang="en-US" sz="2000" dirty="0" smtClean="0"/>
              <a:t> </a:t>
            </a:r>
            <a:r>
              <a:rPr lang="en-US" sz="2000" dirty="0" err="1"/>
              <a:t>vóc</a:t>
            </a:r>
            <a:r>
              <a:rPr lang="en-US" sz="2000" dirty="0"/>
              <a:t> </a:t>
            </a:r>
            <a:r>
              <a:rPr lang="en-US" sz="2000" dirty="0" err="1"/>
              <a:t>liên</a:t>
            </a:r>
            <a:r>
              <a:rPr lang="en-US" sz="2000" dirty="0"/>
              <a:t> </a:t>
            </a:r>
            <a:r>
              <a:rPr lang="en-US" sz="2000" dirty="0" err="1"/>
              <a:t>tiếp</a:t>
            </a:r>
            <a:r>
              <a:rPr lang="en-US" sz="2000" dirty="0"/>
              <a:t> </a:t>
            </a:r>
            <a:r>
              <a:rPr lang="en-US" sz="2000" dirty="0" err="1"/>
              <a:t>nhau</a:t>
            </a:r>
            <a:endParaRPr lang="en-US" sz="2000" dirty="0"/>
          </a:p>
          <a:p>
            <a:pPr marL="0" indent="0">
              <a:buNone/>
            </a:pPr>
            <a:r>
              <a:rPr lang="en-US" sz="2000" dirty="0"/>
              <a:t>- n  </a:t>
            </a:r>
            <a:r>
              <a:rPr lang="en-US" sz="2000" dirty="0" err="1"/>
              <a:t>là</a:t>
            </a:r>
            <a:r>
              <a:rPr lang="en-US" sz="2000" dirty="0"/>
              <a:t> </a:t>
            </a:r>
            <a:r>
              <a:rPr lang="en-US" sz="2000" dirty="0" err="1"/>
              <a:t>số</a:t>
            </a:r>
            <a:r>
              <a:rPr lang="en-US" sz="2000" dirty="0"/>
              <a:t> </a:t>
            </a:r>
            <a:r>
              <a:rPr lang="en-US" sz="2000" dirty="0" err="1"/>
              <a:t>lượng</a:t>
            </a:r>
            <a:r>
              <a:rPr lang="en-US" sz="2000" dirty="0"/>
              <a:t> </a:t>
            </a:r>
            <a:r>
              <a:rPr lang="en-US" sz="2000" dirty="0" err="1"/>
              <a:t>cỡ</a:t>
            </a:r>
            <a:r>
              <a:rPr lang="en-US" sz="2000" dirty="0" smtClean="0"/>
              <a:t> </a:t>
            </a:r>
            <a:r>
              <a:rPr lang="en-US" sz="2000" dirty="0"/>
              <a:t>(size) </a:t>
            </a:r>
            <a:r>
              <a:rPr lang="en-US" sz="2000" dirty="0" err="1"/>
              <a:t>sản</a:t>
            </a:r>
            <a:r>
              <a:rPr lang="en-US" sz="2000" dirty="0"/>
              <a:t> </a:t>
            </a:r>
            <a:r>
              <a:rPr lang="en-US" sz="2000" dirty="0" err="1"/>
              <a:t>xuất</a:t>
            </a:r>
            <a:endParaRPr lang="en-US" sz="2000" dirty="0"/>
          </a:p>
          <a:p>
            <a:pPr marL="0" indent="0" algn="just">
              <a:buNone/>
              <a:tabLst>
                <a:tab pos="465138" algn="l"/>
              </a:tabLst>
            </a:pPr>
            <a:r>
              <a:rPr lang="en-US" sz="2800"/>
              <a:t>	</a:t>
            </a:r>
            <a:r>
              <a:rPr lang="en-US" sz="2400" smtClean="0"/>
              <a:t>Để </a:t>
            </a:r>
            <a:r>
              <a:rPr lang="en-US" sz="2400"/>
              <a:t>biết số mét chỉ tiêu hao cho một cỡ vóc bất kỳ trong một mã hàng, ta chỉ cần lấy số định mức chỉ cho cỡ nhỏ nhất cộng thêm số nguyên lần d </a:t>
            </a:r>
            <a:r>
              <a:rPr lang="en-US" sz="2400"/>
              <a:t>đã </a:t>
            </a:r>
            <a:r>
              <a:rPr lang="en-US" sz="2400" smtClean="0"/>
              <a:t>tính</a:t>
            </a:r>
            <a:r>
              <a:rPr lang="en-US" sz="2400" dirty="0"/>
              <a:t>.</a:t>
            </a:r>
            <a:endParaRPr lang="en-US" sz="2800" dirty="0"/>
          </a:p>
          <a:p>
            <a:pPr marL="0" indent="0">
              <a:buNone/>
            </a:pPr>
            <a:endParaRPr lang="en-US" sz="2800" dirty="0" smtClean="0"/>
          </a:p>
        </p:txBody>
      </p:sp>
      <p:sp>
        <p:nvSpPr>
          <p:cNvPr id="5" name="Rounded Rectangle 4"/>
          <p:cNvSpPr/>
          <p:nvPr/>
        </p:nvSpPr>
        <p:spPr>
          <a:xfrm>
            <a:off x="381000" y="1219200"/>
            <a:ext cx="8077200" cy="623888"/>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5.1 </a:t>
            </a:r>
            <a:r>
              <a:rPr lang="en-US" sz="3200" dirty="0" err="1" smtClean="0"/>
              <a:t>Tổng</a:t>
            </a:r>
            <a:r>
              <a:rPr lang="en-US" sz="3200" dirty="0" smtClean="0"/>
              <a:t> </a:t>
            </a:r>
            <a:r>
              <a:rPr lang="en-US" sz="3200" dirty="0" err="1" smtClean="0"/>
              <a:t>quan</a:t>
            </a:r>
            <a:r>
              <a:rPr lang="en-US" sz="3200" dirty="0" smtClean="0"/>
              <a:t> </a:t>
            </a:r>
            <a:r>
              <a:rPr lang="en-US" sz="3200" dirty="0" err="1" smtClean="0"/>
              <a:t>về</a:t>
            </a:r>
            <a:r>
              <a:rPr lang="en-US" sz="3200" dirty="0" smtClean="0"/>
              <a:t> </a:t>
            </a:r>
            <a:r>
              <a:rPr lang="en-US" sz="3200" dirty="0" err="1" smtClean="0"/>
              <a:t>giá</a:t>
            </a:r>
            <a:endParaRPr lang="en-US" sz="3200" dirty="0"/>
          </a:p>
        </p:txBody>
      </p:sp>
      <p:sp>
        <p:nvSpPr>
          <p:cNvPr id="2" name="Rectangle 1"/>
          <p:cNvSpPr/>
          <p:nvPr/>
        </p:nvSpPr>
        <p:spPr>
          <a:xfrm>
            <a:off x="1524000" y="2609671"/>
            <a:ext cx="4572000" cy="1200329"/>
          </a:xfrm>
          <a:prstGeom prst="rect">
            <a:avLst/>
          </a:prstGeom>
        </p:spPr>
        <p:txBody>
          <a:bodyPr>
            <a:spAutoFit/>
          </a:bodyPr>
          <a:lstStyle/>
          <a:p>
            <a:pPr marL="0" indent="0">
              <a:buNone/>
            </a:pPr>
            <a:r>
              <a:rPr lang="en-US" sz="2400" smtClean="0"/>
              <a:t>                            </a:t>
            </a:r>
            <a:r>
              <a:rPr lang="en-US" sz="2400"/>
              <a:t>M</a:t>
            </a:r>
            <a:r>
              <a:rPr lang="en-US" sz="2400" baseline="-25000"/>
              <a:t>n</a:t>
            </a:r>
            <a:r>
              <a:rPr lang="en-US" sz="2400"/>
              <a:t> – M</a:t>
            </a:r>
            <a:r>
              <a:rPr lang="en-US" sz="2400" baseline="-25000"/>
              <a:t>1</a:t>
            </a:r>
            <a:endParaRPr lang="en-US" sz="2400"/>
          </a:p>
          <a:p>
            <a:pPr marL="0" indent="0">
              <a:buNone/>
            </a:pPr>
            <a:r>
              <a:rPr lang="en-US" sz="2400"/>
              <a:t>                 d =  </a:t>
            </a:r>
          </a:p>
          <a:p>
            <a:pPr marL="0" indent="0">
              <a:buNone/>
            </a:pPr>
            <a:r>
              <a:rPr lang="en-US" sz="2400"/>
              <a:t>                              n – 1</a:t>
            </a:r>
          </a:p>
        </p:txBody>
      </p:sp>
      <p:cxnSp>
        <p:nvCxnSpPr>
          <p:cNvPr id="6" name="Straight Connector 5"/>
          <p:cNvCxnSpPr/>
          <p:nvPr/>
        </p:nvCxnSpPr>
        <p:spPr>
          <a:xfrm>
            <a:off x="3810000" y="3200400"/>
            <a:ext cx="1371600" cy="0"/>
          </a:xfrm>
          <a:prstGeom prst="line">
            <a:avLst/>
          </a:prstGeom>
          <a:ln w="28575">
            <a:solidFill>
              <a:srgbClr val="0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33753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4" end="4"/>
                                            </p:txEl>
                                          </p:spTgt>
                                        </p:tgtEl>
                                        <p:attrNameLst>
                                          <p:attrName>style.visibility</p:attrName>
                                        </p:attrNameLst>
                                      </p:cBhvr>
                                      <p:to>
                                        <p:strVal val="visible"/>
                                      </p:to>
                                    </p:set>
                                    <p:animEffect transition="in" filter="blinds(horizontal)">
                                      <p:cBhvr>
                                        <p:cTn id="12" dur="500"/>
                                        <p:tgtEl>
                                          <p:spTgt spid="4">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animEffect transition="in" filter="blinds(horizontal)">
                                      <p:cBhvr>
                                        <p:cTn id="17" dur="500"/>
                                        <p:tgtEl>
                                          <p:spTgt spid="4">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6" end="6"/>
                                            </p:txEl>
                                          </p:spTgt>
                                        </p:tgtEl>
                                        <p:attrNameLst>
                                          <p:attrName>style.visibility</p:attrName>
                                        </p:attrNameLst>
                                      </p:cBhvr>
                                      <p:to>
                                        <p:strVal val="visible"/>
                                      </p:to>
                                    </p:set>
                                    <p:animEffect transition="in" filter="blinds(horizontal)">
                                      <p:cBhvr>
                                        <p:cTn id="22" dur="500"/>
                                        <p:tgtEl>
                                          <p:spTgt spid="4">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7" end="7"/>
                                            </p:txEl>
                                          </p:spTgt>
                                        </p:tgtEl>
                                        <p:attrNameLst>
                                          <p:attrName>style.visibility</p:attrName>
                                        </p:attrNameLst>
                                      </p:cBhvr>
                                      <p:to>
                                        <p:strVal val="visible"/>
                                      </p:to>
                                    </p:set>
                                    <p:animEffect transition="in" filter="blinds(horizontal)">
                                      <p:cBhvr>
                                        <p:cTn id="27" dur="500"/>
                                        <p:tgtEl>
                                          <p:spTgt spid="4">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8" end="8"/>
                                            </p:txEl>
                                          </p:spTgt>
                                        </p:tgtEl>
                                        <p:attrNameLst>
                                          <p:attrName>style.visibility</p:attrName>
                                        </p:attrNameLst>
                                      </p:cBhvr>
                                      <p:to>
                                        <p:strVal val="visible"/>
                                      </p:to>
                                    </p:set>
                                    <p:animEffect transition="in" filter="blinds(horizontal)">
                                      <p:cBhvr>
                                        <p:cTn id="32"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7</a:t>
            </a:fld>
            <a:endParaRPr lang="en-US" smtClean="0"/>
          </a:p>
        </p:txBody>
      </p:sp>
      <p:sp>
        <p:nvSpPr>
          <p:cNvPr id="4" name="Content Placeholder 2"/>
          <p:cNvSpPr>
            <a:spLocks noGrp="1"/>
          </p:cNvSpPr>
          <p:nvPr>
            <p:ph idx="1"/>
          </p:nvPr>
        </p:nvSpPr>
        <p:spPr>
          <a:xfrm>
            <a:off x="457200" y="1828800"/>
            <a:ext cx="8534400" cy="4953000"/>
          </a:xfrm>
        </p:spPr>
        <p:txBody>
          <a:bodyPr/>
          <a:lstStyle/>
          <a:p>
            <a:pPr marL="0" indent="0">
              <a:buNone/>
            </a:pPr>
            <a:r>
              <a:rPr lang="en-US" sz="2800" dirty="0" err="1"/>
              <a:t>Ví</a:t>
            </a:r>
            <a:r>
              <a:rPr lang="en-US" sz="2800" dirty="0"/>
              <a:t> </a:t>
            </a:r>
            <a:r>
              <a:rPr lang="en-US" sz="2800" dirty="0" err="1" smtClean="0"/>
              <a:t>dụ</a:t>
            </a:r>
            <a:r>
              <a:rPr lang="en-US" sz="2800" dirty="0" smtClean="0"/>
              <a:t> 1: </a:t>
            </a:r>
            <a:r>
              <a:rPr lang="en-US" sz="2800" dirty="0" err="1"/>
              <a:t>Thông</a:t>
            </a:r>
            <a:r>
              <a:rPr lang="en-US" sz="2800" dirty="0"/>
              <a:t> </a:t>
            </a:r>
            <a:r>
              <a:rPr lang="en-US" sz="2800" dirty="0" err="1"/>
              <a:t>báo</a:t>
            </a:r>
            <a:r>
              <a:rPr lang="en-US" sz="2800" dirty="0"/>
              <a:t> </a:t>
            </a:r>
            <a:r>
              <a:rPr lang="en-US" sz="2800" dirty="0" err="1"/>
              <a:t>sản</a:t>
            </a:r>
            <a:r>
              <a:rPr lang="en-US" sz="2800" dirty="0"/>
              <a:t> </a:t>
            </a:r>
            <a:r>
              <a:rPr lang="en-US" sz="2800" dirty="0" err="1"/>
              <a:t>xuất</a:t>
            </a:r>
            <a:r>
              <a:rPr lang="en-US" sz="2800" dirty="0"/>
              <a:t> </a:t>
            </a:r>
            <a:r>
              <a:rPr lang="en-US" sz="2800" dirty="0" err="1"/>
              <a:t>của</a:t>
            </a:r>
            <a:r>
              <a:rPr lang="en-US" sz="2800" dirty="0"/>
              <a:t> </a:t>
            </a:r>
            <a:r>
              <a:rPr lang="en-US" sz="2800" dirty="0" err="1"/>
              <a:t>mã</a:t>
            </a:r>
            <a:r>
              <a:rPr lang="en-US" sz="2800" dirty="0"/>
              <a:t> </a:t>
            </a:r>
            <a:r>
              <a:rPr lang="en-US" sz="2800" dirty="0" err="1"/>
              <a:t>hàng</a:t>
            </a:r>
            <a:r>
              <a:rPr lang="en-US" sz="2800" dirty="0"/>
              <a:t> AD </a:t>
            </a:r>
            <a:r>
              <a:rPr lang="en-US" sz="2800" dirty="0" smtClean="0"/>
              <a:t>380</a:t>
            </a:r>
          </a:p>
          <a:p>
            <a:pPr marL="0" indent="0">
              <a:buNone/>
            </a:pPr>
            <a:endParaRPr lang="en-US" sz="2800" dirty="0" smtClean="0"/>
          </a:p>
          <a:p>
            <a:pPr marL="0" indent="0">
              <a:buNone/>
            </a:pPr>
            <a:endParaRPr lang="en-US" sz="2800" dirty="0" smtClean="0"/>
          </a:p>
          <a:p>
            <a:r>
              <a:rPr lang="en-US" sz="2800" dirty="0" err="1" smtClean="0"/>
              <a:t>Biết</a:t>
            </a:r>
            <a:r>
              <a:rPr lang="en-US" sz="2800" dirty="0" smtClean="0"/>
              <a:t> </a:t>
            </a:r>
            <a:r>
              <a:rPr lang="en-US" sz="2800" dirty="0" err="1"/>
              <a:t>lượng</a:t>
            </a:r>
            <a:r>
              <a:rPr lang="en-US" sz="2800" dirty="0"/>
              <a:t> </a:t>
            </a:r>
            <a:r>
              <a:rPr lang="en-US" sz="2800" dirty="0" err="1"/>
              <a:t>chỉ</a:t>
            </a:r>
            <a:r>
              <a:rPr lang="en-US" sz="2800" dirty="0"/>
              <a:t> </a:t>
            </a:r>
            <a:r>
              <a:rPr lang="en-US" sz="2800" dirty="0" err="1"/>
              <a:t>tiêu</a:t>
            </a:r>
            <a:r>
              <a:rPr lang="en-US" sz="2800" dirty="0"/>
              <a:t> </a:t>
            </a:r>
            <a:r>
              <a:rPr lang="en-US" sz="2800" dirty="0" err="1"/>
              <a:t>hao</a:t>
            </a:r>
            <a:r>
              <a:rPr lang="en-US" sz="2800" dirty="0"/>
              <a:t> </a:t>
            </a:r>
            <a:r>
              <a:rPr lang="en-US" sz="2800" dirty="0" err="1"/>
              <a:t>cho</a:t>
            </a:r>
            <a:r>
              <a:rPr lang="en-US" sz="2800" dirty="0"/>
              <a:t> </a:t>
            </a:r>
            <a:r>
              <a:rPr lang="en-US" sz="2800" dirty="0" err="1"/>
              <a:t>một</a:t>
            </a:r>
            <a:r>
              <a:rPr lang="en-US" sz="2800" dirty="0"/>
              <a:t> </a:t>
            </a:r>
            <a:r>
              <a:rPr lang="en-US" sz="2800" dirty="0" err="1"/>
              <a:t>sản</a:t>
            </a:r>
            <a:r>
              <a:rPr lang="en-US" sz="2800" dirty="0"/>
              <a:t> </a:t>
            </a:r>
            <a:r>
              <a:rPr lang="en-US" sz="2800" dirty="0" err="1"/>
              <a:t>phẩm</a:t>
            </a:r>
            <a:r>
              <a:rPr lang="en-US" sz="2800" dirty="0"/>
              <a:t> size S </a:t>
            </a:r>
            <a:r>
              <a:rPr lang="en-US" sz="2800" dirty="0" err="1"/>
              <a:t>là</a:t>
            </a:r>
            <a:r>
              <a:rPr lang="en-US" sz="2800" dirty="0"/>
              <a:t> 150 </a:t>
            </a:r>
            <a:r>
              <a:rPr lang="en-US" sz="2800" dirty="0" err="1"/>
              <a:t>mét</a:t>
            </a:r>
            <a:r>
              <a:rPr lang="en-US" sz="2800" dirty="0"/>
              <a:t> </a:t>
            </a:r>
            <a:r>
              <a:rPr lang="en-US" sz="2800" dirty="0" err="1"/>
              <a:t>và</a:t>
            </a:r>
            <a:r>
              <a:rPr lang="en-US" sz="2800" dirty="0"/>
              <a:t> </a:t>
            </a:r>
            <a:r>
              <a:rPr lang="en-US" sz="2800" dirty="0" err="1"/>
              <a:t>cho</a:t>
            </a:r>
            <a:r>
              <a:rPr lang="en-US" sz="2800" dirty="0"/>
              <a:t> </a:t>
            </a:r>
            <a:r>
              <a:rPr lang="en-US" sz="2800" dirty="0" err="1"/>
              <a:t>một</a:t>
            </a:r>
            <a:r>
              <a:rPr lang="en-US" sz="2800" dirty="0"/>
              <a:t> </a:t>
            </a:r>
            <a:r>
              <a:rPr lang="en-US" sz="2800" dirty="0" err="1"/>
              <a:t>sản</a:t>
            </a:r>
            <a:r>
              <a:rPr lang="en-US" sz="2800" dirty="0"/>
              <a:t> </a:t>
            </a:r>
            <a:r>
              <a:rPr lang="en-US" sz="2800" dirty="0" err="1"/>
              <a:t>phẩm</a:t>
            </a:r>
            <a:r>
              <a:rPr lang="en-US" sz="2800" dirty="0"/>
              <a:t> size XL </a:t>
            </a:r>
            <a:r>
              <a:rPr lang="en-US" sz="2800" dirty="0" err="1"/>
              <a:t>là</a:t>
            </a:r>
            <a:r>
              <a:rPr lang="en-US" sz="2800" dirty="0"/>
              <a:t> 200 </a:t>
            </a:r>
            <a:r>
              <a:rPr lang="en-US" sz="2800" dirty="0" err="1"/>
              <a:t>mét</a:t>
            </a:r>
            <a:r>
              <a:rPr lang="en-US" sz="2800" dirty="0"/>
              <a:t>. </a:t>
            </a:r>
          </a:p>
          <a:p>
            <a:pPr marL="514350" lvl="0" indent="-514350">
              <a:buFont typeface="+mj-lt"/>
              <a:buAutoNum type="arabicPeriod"/>
            </a:pPr>
            <a:r>
              <a:rPr lang="en-US" sz="2800" dirty="0" err="1"/>
              <a:t>Hãy</a:t>
            </a:r>
            <a:r>
              <a:rPr lang="en-US" sz="2800" dirty="0"/>
              <a:t> </a:t>
            </a:r>
            <a:r>
              <a:rPr lang="en-US" sz="2800" dirty="0" err="1"/>
              <a:t>tính</a:t>
            </a:r>
            <a:r>
              <a:rPr lang="en-US" sz="2800" dirty="0"/>
              <a:t> </a:t>
            </a:r>
            <a:r>
              <a:rPr lang="en-US" sz="2800" dirty="0" err="1"/>
              <a:t>lượng</a:t>
            </a:r>
            <a:r>
              <a:rPr lang="en-US" sz="2800" dirty="0"/>
              <a:t> </a:t>
            </a:r>
            <a:r>
              <a:rPr lang="en-US" sz="2800" dirty="0" err="1"/>
              <a:t>chỉ</a:t>
            </a:r>
            <a:r>
              <a:rPr lang="en-US" sz="2800" dirty="0"/>
              <a:t> </a:t>
            </a:r>
            <a:r>
              <a:rPr lang="en-US" sz="2800" dirty="0" err="1"/>
              <a:t>tiêu</a:t>
            </a:r>
            <a:r>
              <a:rPr lang="en-US" sz="2800" dirty="0"/>
              <a:t> </a:t>
            </a:r>
            <a:r>
              <a:rPr lang="en-US" sz="2800" dirty="0" err="1"/>
              <a:t>hao</a:t>
            </a:r>
            <a:r>
              <a:rPr lang="en-US" sz="2800" dirty="0"/>
              <a:t> </a:t>
            </a:r>
            <a:r>
              <a:rPr lang="en-US" sz="2800" dirty="0" err="1"/>
              <a:t>cho</a:t>
            </a:r>
            <a:r>
              <a:rPr lang="en-US" sz="2800" dirty="0"/>
              <a:t> </a:t>
            </a:r>
            <a:r>
              <a:rPr lang="en-US" sz="2800" dirty="0" err="1"/>
              <a:t>cả</a:t>
            </a:r>
            <a:r>
              <a:rPr lang="en-US" sz="2800" dirty="0"/>
              <a:t> </a:t>
            </a:r>
            <a:r>
              <a:rPr lang="en-US" sz="2800" dirty="0" err="1"/>
              <a:t>đơn</a:t>
            </a:r>
            <a:r>
              <a:rPr lang="en-US" sz="2800" dirty="0"/>
              <a:t> </a:t>
            </a:r>
            <a:r>
              <a:rPr lang="en-US" sz="2800" dirty="0" err="1"/>
              <a:t>hàng</a:t>
            </a:r>
            <a:r>
              <a:rPr lang="en-US" sz="2800" dirty="0"/>
              <a:t>? </a:t>
            </a:r>
          </a:p>
          <a:p>
            <a:pPr marL="514350" lvl="0" indent="-514350">
              <a:buFont typeface="+mj-lt"/>
              <a:buAutoNum type="arabicPeriod"/>
            </a:pPr>
            <a:r>
              <a:rPr lang="en-US" sz="2800" dirty="0" err="1"/>
              <a:t>Hãy</a:t>
            </a:r>
            <a:r>
              <a:rPr lang="en-US" sz="2800" dirty="0"/>
              <a:t> </a:t>
            </a:r>
            <a:r>
              <a:rPr lang="en-US" sz="2800" dirty="0" err="1"/>
              <a:t>tính</a:t>
            </a:r>
            <a:r>
              <a:rPr lang="en-US" sz="2800" dirty="0"/>
              <a:t> </a:t>
            </a:r>
            <a:r>
              <a:rPr lang="en-US" sz="2800" dirty="0" err="1"/>
              <a:t>định</a:t>
            </a:r>
            <a:r>
              <a:rPr lang="en-US" sz="2800" dirty="0"/>
              <a:t> </a:t>
            </a:r>
            <a:r>
              <a:rPr lang="en-US" sz="2800" dirty="0" err="1"/>
              <a:t>mức</a:t>
            </a:r>
            <a:r>
              <a:rPr lang="en-US" sz="2800" dirty="0"/>
              <a:t> </a:t>
            </a:r>
            <a:r>
              <a:rPr lang="en-US" sz="2800" dirty="0" err="1"/>
              <a:t>chỉ</a:t>
            </a:r>
            <a:r>
              <a:rPr lang="en-US" sz="2800" dirty="0"/>
              <a:t> </a:t>
            </a:r>
            <a:r>
              <a:rPr lang="en-US" sz="2800" dirty="0" err="1"/>
              <a:t>trung</a:t>
            </a:r>
            <a:r>
              <a:rPr lang="en-US" sz="2800" dirty="0"/>
              <a:t> </a:t>
            </a:r>
            <a:r>
              <a:rPr lang="en-US" sz="2800" dirty="0" err="1"/>
              <a:t>bình</a:t>
            </a:r>
            <a:r>
              <a:rPr lang="en-US" sz="2800" dirty="0"/>
              <a:t> </a:t>
            </a:r>
            <a:r>
              <a:rPr lang="en-US" sz="2800" dirty="0" err="1"/>
              <a:t>của</a:t>
            </a:r>
            <a:r>
              <a:rPr lang="en-US" sz="2800" dirty="0"/>
              <a:t> </a:t>
            </a:r>
            <a:r>
              <a:rPr lang="en-US" sz="2800" dirty="0" err="1"/>
              <a:t>đơn</a:t>
            </a:r>
            <a:r>
              <a:rPr lang="en-US" sz="2800" dirty="0"/>
              <a:t> </a:t>
            </a:r>
            <a:r>
              <a:rPr lang="en-US" sz="2800" dirty="0" err="1"/>
              <a:t>hàng</a:t>
            </a:r>
            <a:r>
              <a:rPr lang="en-US" sz="2800" dirty="0"/>
              <a:t>?</a:t>
            </a:r>
          </a:p>
          <a:p>
            <a:pPr marL="514350" lvl="0" indent="-514350">
              <a:buFont typeface="+mj-lt"/>
              <a:buAutoNum type="arabicPeriod"/>
            </a:pPr>
            <a:r>
              <a:rPr lang="en-US" sz="2800" dirty="0" err="1"/>
              <a:t>Hãy</a:t>
            </a:r>
            <a:r>
              <a:rPr lang="en-US" sz="2800" dirty="0"/>
              <a:t> </a:t>
            </a:r>
            <a:r>
              <a:rPr lang="en-US" sz="2800" dirty="0" err="1"/>
              <a:t>tính</a:t>
            </a:r>
            <a:r>
              <a:rPr lang="en-US" sz="2800" dirty="0"/>
              <a:t> </a:t>
            </a:r>
            <a:r>
              <a:rPr lang="en-US" sz="2800" dirty="0" err="1"/>
              <a:t>lượng</a:t>
            </a:r>
            <a:r>
              <a:rPr lang="en-US" sz="2800" dirty="0"/>
              <a:t> </a:t>
            </a:r>
            <a:r>
              <a:rPr lang="en-US" sz="2800" dirty="0" err="1"/>
              <a:t>chỉ</a:t>
            </a:r>
            <a:r>
              <a:rPr lang="en-US" sz="2800" dirty="0"/>
              <a:t> </a:t>
            </a:r>
            <a:r>
              <a:rPr lang="en-US" sz="2800" dirty="0" err="1"/>
              <a:t>cung</a:t>
            </a:r>
            <a:r>
              <a:rPr lang="en-US" sz="2800" dirty="0"/>
              <a:t> </a:t>
            </a:r>
            <a:r>
              <a:rPr lang="en-US" sz="2800" dirty="0" err="1"/>
              <a:t>cấp</a:t>
            </a:r>
            <a:r>
              <a:rPr lang="en-US" sz="2800" dirty="0"/>
              <a:t> </a:t>
            </a:r>
            <a:r>
              <a:rPr lang="en-US" sz="2800" dirty="0" err="1"/>
              <a:t>của</a:t>
            </a:r>
            <a:r>
              <a:rPr lang="en-US" sz="2800" dirty="0"/>
              <a:t> </a:t>
            </a:r>
            <a:r>
              <a:rPr lang="en-US" sz="2800" dirty="0" err="1"/>
              <a:t>đơn</a:t>
            </a:r>
            <a:r>
              <a:rPr lang="en-US" sz="2800" dirty="0"/>
              <a:t> </a:t>
            </a:r>
            <a:r>
              <a:rPr lang="en-US" sz="2800" dirty="0" err="1"/>
              <a:t>hàng</a:t>
            </a:r>
            <a:r>
              <a:rPr lang="en-US" sz="2800" dirty="0"/>
              <a:t> </a:t>
            </a:r>
            <a:r>
              <a:rPr lang="en-US" sz="2800" dirty="0" err="1"/>
              <a:t>với</a:t>
            </a:r>
            <a:r>
              <a:rPr lang="en-US" sz="2800" dirty="0"/>
              <a:t> </a:t>
            </a:r>
            <a:r>
              <a:rPr lang="en-US" sz="2800" dirty="0" err="1"/>
              <a:t>dự</a:t>
            </a:r>
            <a:r>
              <a:rPr lang="en-US" sz="2800" dirty="0"/>
              <a:t> </a:t>
            </a:r>
            <a:r>
              <a:rPr lang="en-US" sz="2800" dirty="0" err="1"/>
              <a:t>phòng</a:t>
            </a:r>
            <a:r>
              <a:rPr lang="en-US" sz="2800" dirty="0"/>
              <a:t> </a:t>
            </a:r>
            <a:r>
              <a:rPr lang="en-US" sz="2800" dirty="0" err="1"/>
              <a:t>là</a:t>
            </a:r>
            <a:r>
              <a:rPr lang="en-US" sz="2800" dirty="0"/>
              <a:t> </a:t>
            </a:r>
            <a:r>
              <a:rPr lang="en-US" sz="2800" dirty="0" smtClean="0"/>
              <a:t>5%?</a:t>
            </a:r>
            <a:endParaRPr lang="en-US" sz="2800" dirty="0"/>
          </a:p>
          <a:p>
            <a:pPr marL="0" indent="0">
              <a:buNone/>
            </a:pPr>
            <a:endParaRPr lang="en-US" sz="2800" dirty="0"/>
          </a:p>
          <a:p>
            <a:pPr marL="0" indent="0">
              <a:buNone/>
            </a:pPr>
            <a:endParaRPr lang="en-US" sz="2800" dirty="0" smtClean="0"/>
          </a:p>
        </p:txBody>
      </p:sp>
      <p:sp>
        <p:nvSpPr>
          <p:cNvPr id="5" name="Rounded Rectangle 4"/>
          <p:cNvSpPr/>
          <p:nvPr/>
        </p:nvSpPr>
        <p:spPr>
          <a:xfrm>
            <a:off x="381000" y="1143000"/>
            <a:ext cx="8077200" cy="6858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err="1" smtClean="0"/>
              <a:t>Bài</a:t>
            </a:r>
            <a:r>
              <a:rPr lang="en-US" sz="3200" dirty="0" smtClean="0"/>
              <a:t> </a:t>
            </a:r>
            <a:r>
              <a:rPr lang="en-US" sz="3200" dirty="0" err="1" smtClean="0"/>
              <a:t>tập</a:t>
            </a:r>
            <a:endParaRPr lang="en-US" sz="3200" dirty="0"/>
          </a:p>
        </p:txBody>
      </p:sp>
      <p:graphicFrame>
        <p:nvGraphicFramePr>
          <p:cNvPr id="10" name="Table 9"/>
          <p:cNvGraphicFramePr>
            <a:graphicFrameLocks noGrp="1"/>
          </p:cNvGraphicFramePr>
          <p:nvPr>
            <p:extLst>
              <p:ext uri="{D42A27DB-BD31-4B8C-83A1-F6EECF244321}">
                <p14:modId xmlns:p14="http://schemas.microsoft.com/office/powerpoint/2010/main" val="1056973720"/>
              </p:ext>
            </p:extLst>
          </p:nvPr>
        </p:nvGraphicFramePr>
        <p:xfrm>
          <a:off x="1524000" y="2514600"/>
          <a:ext cx="6096000" cy="741680"/>
        </p:xfrm>
        <a:graphic>
          <a:graphicData uri="http://schemas.openxmlformats.org/drawingml/2006/table">
            <a:tbl>
              <a:tblPr firstRow="1" bandRow="1">
                <a:tableStyleId>{284E427A-3D55-4303-BF80-6455036E1DE7}</a:tableStyleId>
              </a:tblPr>
              <a:tblGrid>
                <a:gridCol w="1219200">
                  <a:extLst>
                    <a:ext uri="{9D8B030D-6E8A-4147-A177-3AD203B41FA5}">
                      <a16:colId xmlns:a16="http://schemas.microsoft.com/office/drawing/2014/main" val="20000"/>
                    </a:ext>
                  </a:extLst>
                </a:gridCol>
                <a:gridCol w="1219200">
                  <a:extLst>
                    <a:ext uri="{9D8B030D-6E8A-4147-A177-3AD203B41FA5}">
                      <a16:colId xmlns:a16="http://schemas.microsoft.com/office/drawing/2014/main" val="20001"/>
                    </a:ext>
                  </a:extLst>
                </a:gridCol>
                <a:gridCol w="1219200">
                  <a:extLst>
                    <a:ext uri="{9D8B030D-6E8A-4147-A177-3AD203B41FA5}">
                      <a16:colId xmlns:a16="http://schemas.microsoft.com/office/drawing/2014/main" val="20002"/>
                    </a:ext>
                  </a:extLst>
                </a:gridCol>
                <a:gridCol w="1219200">
                  <a:extLst>
                    <a:ext uri="{9D8B030D-6E8A-4147-A177-3AD203B41FA5}">
                      <a16:colId xmlns:a16="http://schemas.microsoft.com/office/drawing/2014/main" val="20003"/>
                    </a:ext>
                  </a:extLst>
                </a:gridCol>
                <a:gridCol w="1219200">
                  <a:extLst>
                    <a:ext uri="{9D8B030D-6E8A-4147-A177-3AD203B41FA5}">
                      <a16:colId xmlns:a16="http://schemas.microsoft.com/office/drawing/2014/main" val="20004"/>
                    </a:ext>
                  </a:extLst>
                </a:gridCol>
              </a:tblGrid>
              <a:tr h="370840">
                <a:tc>
                  <a:txBody>
                    <a:bodyPr/>
                    <a:lstStyle/>
                    <a:p>
                      <a:pPr algn="ctr"/>
                      <a:r>
                        <a:rPr lang="en-US" dirty="0" smtClean="0"/>
                        <a:t>Size</a:t>
                      </a:r>
                      <a:endParaRPr lang="en-US" dirty="0"/>
                    </a:p>
                  </a:txBody>
                  <a:tcPr/>
                </a:tc>
                <a:tc>
                  <a:txBody>
                    <a:bodyPr/>
                    <a:lstStyle/>
                    <a:p>
                      <a:pPr algn="ctr"/>
                      <a:r>
                        <a:rPr lang="en-US" dirty="0" smtClean="0"/>
                        <a:t>S</a:t>
                      </a:r>
                      <a:endParaRPr lang="en-US" dirty="0"/>
                    </a:p>
                  </a:txBody>
                  <a:tcPr/>
                </a:tc>
                <a:tc>
                  <a:txBody>
                    <a:bodyPr/>
                    <a:lstStyle/>
                    <a:p>
                      <a:pPr algn="ctr"/>
                      <a:r>
                        <a:rPr lang="en-US" dirty="0" smtClean="0"/>
                        <a:t>M</a:t>
                      </a:r>
                      <a:endParaRPr lang="en-US" dirty="0"/>
                    </a:p>
                  </a:txBody>
                  <a:tcPr/>
                </a:tc>
                <a:tc>
                  <a:txBody>
                    <a:bodyPr/>
                    <a:lstStyle/>
                    <a:p>
                      <a:pPr algn="ctr"/>
                      <a:r>
                        <a:rPr lang="en-US" dirty="0" smtClean="0"/>
                        <a:t>L</a:t>
                      </a:r>
                      <a:endParaRPr lang="en-US" dirty="0"/>
                    </a:p>
                  </a:txBody>
                  <a:tcPr/>
                </a:tc>
                <a:tc>
                  <a:txBody>
                    <a:bodyPr/>
                    <a:lstStyle/>
                    <a:p>
                      <a:pPr algn="ctr"/>
                      <a:r>
                        <a:rPr lang="en-US" dirty="0" smtClean="0"/>
                        <a:t>XL</a:t>
                      </a:r>
                      <a:endParaRPr lang="en-US" dirty="0"/>
                    </a:p>
                  </a:txBody>
                  <a:tcPr/>
                </a:tc>
                <a:extLst>
                  <a:ext uri="{0D108BD9-81ED-4DB2-BD59-A6C34878D82A}">
                    <a16:rowId xmlns:a16="http://schemas.microsoft.com/office/drawing/2014/main" val="10000"/>
                  </a:ext>
                </a:extLst>
              </a:tr>
              <a:tr h="370840">
                <a:tc>
                  <a:txBody>
                    <a:bodyPr/>
                    <a:lstStyle/>
                    <a:p>
                      <a:pPr algn="ctr"/>
                      <a:r>
                        <a:rPr lang="en-US" dirty="0" err="1" smtClean="0"/>
                        <a:t>Số</a:t>
                      </a:r>
                      <a:r>
                        <a:rPr lang="en-US" baseline="0" dirty="0" smtClean="0"/>
                        <a:t> </a:t>
                      </a:r>
                      <a:r>
                        <a:rPr lang="en-US" baseline="0" dirty="0" err="1" smtClean="0"/>
                        <a:t>lượng</a:t>
                      </a:r>
                      <a:endParaRPr lang="en-US" dirty="0"/>
                    </a:p>
                  </a:txBody>
                  <a:tcPr/>
                </a:tc>
                <a:tc>
                  <a:txBody>
                    <a:bodyPr/>
                    <a:lstStyle/>
                    <a:p>
                      <a:pPr algn="ctr"/>
                      <a:r>
                        <a:rPr lang="en-US" dirty="0" smtClean="0"/>
                        <a:t>50</a:t>
                      </a:r>
                      <a:endParaRPr lang="en-US" dirty="0"/>
                    </a:p>
                  </a:txBody>
                  <a:tcPr/>
                </a:tc>
                <a:tc>
                  <a:txBody>
                    <a:bodyPr/>
                    <a:lstStyle/>
                    <a:p>
                      <a:pPr algn="ctr"/>
                      <a:r>
                        <a:rPr lang="en-US" dirty="0" smtClean="0"/>
                        <a:t>100</a:t>
                      </a:r>
                      <a:endParaRPr lang="en-US" dirty="0"/>
                    </a:p>
                  </a:txBody>
                  <a:tcPr/>
                </a:tc>
                <a:tc>
                  <a:txBody>
                    <a:bodyPr/>
                    <a:lstStyle/>
                    <a:p>
                      <a:pPr algn="ctr"/>
                      <a:r>
                        <a:rPr lang="en-US" dirty="0" smtClean="0"/>
                        <a:t>150</a:t>
                      </a:r>
                      <a:endParaRPr lang="en-US" dirty="0"/>
                    </a:p>
                  </a:txBody>
                  <a:tcPr/>
                </a:tc>
                <a:tc>
                  <a:txBody>
                    <a:bodyPr/>
                    <a:lstStyle/>
                    <a:p>
                      <a:pPr algn="ctr"/>
                      <a:r>
                        <a:rPr lang="en-US" dirty="0" smtClean="0"/>
                        <a:t>50</a:t>
                      </a:r>
                      <a:endParaRPr lang="en-US"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746432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3" end="3"/>
                                            </p:txEl>
                                          </p:spTgt>
                                        </p:tgtEl>
                                        <p:attrNameLst>
                                          <p:attrName>style.visibility</p:attrName>
                                        </p:attrNameLst>
                                      </p:cBhvr>
                                      <p:to>
                                        <p:strVal val="visible"/>
                                      </p:to>
                                    </p:set>
                                    <p:animEffect transition="in" filter="blinds(horizontal)">
                                      <p:cBhvr>
                                        <p:cTn id="12" dur="500"/>
                                        <p:tgtEl>
                                          <p:spTgt spid="4">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blinds(horizontal)">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5" end="5"/>
                                            </p:txEl>
                                          </p:spTgt>
                                        </p:tgtEl>
                                        <p:attrNameLst>
                                          <p:attrName>style.visibility</p:attrName>
                                        </p:attrNameLst>
                                      </p:cBhvr>
                                      <p:to>
                                        <p:strVal val="visible"/>
                                      </p:to>
                                    </p:set>
                                    <p:animEffect transition="in" filter="blinds(horizontal)">
                                      <p:cBhvr>
                                        <p:cTn id="22" dur="500"/>
                                        <p:tgtEl>
                                          <p:spTgt spid="4">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6" end="6"/>
                                            </p:txEl>
                                          </p:spTgt>
                                        </p:tgtEl>
                                        <p:attrNameLst>
                                          <p:attrName>style.visibility</p:attrName>
                                        </p:attrNameLst>
                                      </p:cBhvr>
                                      <p:to>
                                        <p:strVal val="visible"/>
                                      </p:to>
                                    </p:set>
                                    <p:animEffect transition="in" filter="blinds(horizontal)">
                                      <p:cBhvr>
                                        <p:cTn id="2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1524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8</a:t>
            </a:fld>
            <a:endParaRPr lang="en-US" smtClean="0"/>
          </a:p>
        </p:txBody>
      </p:sp>
      <p:sp>
        <p:nvSpPr>
          <p:cNvPr id="4" name="Content Placeholder 2"/>
          <p:cNvSpPr>
            <a:spLocks noGrp="1"/>
          </p:cNvSpPr>
          <p:nvPr>
            <p:ph idx="1"/>
          </p:nvPr>
        </p:nvSpPr>
        <p:spPr>
          <a:xfrm>
            <a:off x="457200" y="1371600"/>
            <a:ext cx="8610600" cy="5334000"/>
          </a:xfrm>
        </p:spPr>
        <p:txBody>
          <a:bodyPr/>
          <a:lstStyle/>
          <a:p>
            <a:pPr marL="0" indent="0">
              <a:buNone/>
            </a:pPr>
            <a:r>
              <a:rPr lang="en-US" sz="2800" dirty="0" err="1" smtClean="0"/>
              <a:t>Ví</a:t>
            </a:r>
            <a:r>
              <a:rPr lang="en-US" sz="2800" dirty="0" smtClean="0"/>
              <a:t> </a:t>
            </a:r>
            <a:r>
              <a:rPr lang="en-US" sz="2800" dirty="0" err="1" smtClean="0"/>
              <a:t>dụ</a:t>
            </a:r>
            <a:r>
              <a:rPr lang="en-US" sz="2800" dirty="0" smtClean="0"/>
              <a:t> 1: </a:t>
            </a:r>
            <a:r>
              <a:rPr lang="en-US" sz="2800" dirty="0" err="1" smtClean="0"/>
              <a:t>Giải</a:t>
            </a:r>
            <a:endParaRPr lang="en-US" sz="2800" dirty="0" smtClean="0"/>
          </a:p>
          <a:p>
            <a:pPr marL="0" indent="0">
              <a:buNone/>
            </a:pPr>
            <a:r>
              <a:rPr lang="en-US" sz="2800" b="1" dirty="0" smtClean="0"/>
              <a:t> </a:t>
            </a:r>
            <a:r>
              <a:rPr lang="en-US" sz="2800" b="1" dirty="0"/>
              <a:t>1/ </a:t>
            </a:r>
            <a:r>
              <a:rPr lang="en-US" sz="2800" b="1" dirty="0" err="1"/>
              <a:t>Lượng</a:t>
            </a:r>
            <a:r>
              <a:rPr lang="en-US" sz="2800" b="1" dirty="0"/>
              <a:t> </a:t>
            </a:r>
            <a:r>
              <a:rPr lang="en-US" sz="2800" b="1" dirty="0" err="1"/>
              <a:t>chỉ</a:t>
            </a:r>
            <a:r>
              <a:rPr lang="en-US" sz="2800" b="1" dirty="0"/>
              <a:t> </a:t>
            </a:r>
            <a:r>
              <a:rPr lang="en-US" sz="2800" b="1" dirty="0" err="1"/>
              <a:t>tiêu</a:t>
            </a:r>
            <a:r>
              <a:rPr lang="en-US" sz="2800" b="1" dirty="0"/>
              <a:t> </a:t>
            </a:r>
            <a:r>
              <a:rPr lang="en-US" sz="2800" b="1" dirty="0" err="1"/>
              <a:t>hao</a:t>
            </a:r>
            <a:r>
              <a:rPr lang="en-US" sz="2800" b="1" dirty="0"/>
              <a:t> </a:t>
            </a:r>
            <a:r>
              <a:rPr lang="en-US" sz="2800" b="1" dirty="0" err="1"/>
              <a:t>cho</a:t>
            </a:r>
            <a:r>
              <a:rPr lang="en-US" sz="2800" b="1" dirty="0"/>
              <a:t> </a:t>
            </a:r>
            <a:r>
              <a:rPr lang="en-US" sz="2800" b="1" dirty="0" err="1"/>
              <a:t>cả</a:t>
            </a:r>
            <a:r>
              <a:rPr lang="en-US" sz="2800" b="1" dirty="0"/>
              <a:t> </a:t>
            </a:r>
            <a:r>
              <a:rPr lang="en-US" sz="2800" b="1" dirty="0" err="1"/>
              <a:t>đơn</a:t>
            </a:r>
            <a:r>
              <a:rPr lang="en-US" sz="2800" b="1" dirty="0"/>
              <a:t> </a:t>
            </a:r>
            <a:r>
              <a:rPr lang="en-US" sz="2800" b="1" dirty="0" err="1"/>
              <a:t>hàng</a:t>
            </a:r>
            <a:r>
              <a:rPr lang="en-US" sz="2800" b="1" dirty="0"/>
              <a:t> </a:t>
            </a:r>
            <a:endParaRPr lang="en-US" sz="2800" dirty="0"/>
          </a:p>
          <a:p>
            <a:pPr marL="0" indent="0">
              <a:buNone/>
            </a:pPr>
            <a:r>
              <a:rPr lang="en-US" sz="2800" dirty="0"/>
              <a:t>B1:                    M</a:t>
            </a:r>
            <a:r>
              <a:rPr lang="en-US" sz="2800" baseline="-25000" dirty="0"/>
              <a:t>XL</a:t>
            </a:r>
            <a:r>
              <a:rPr lang="en-US" sz="2800" dirty="0"/>
              <a:t> – </a:t>
            </a:r>
            <a:r>
              <a:rPr lang="en-US" sz="2800" dirty="0" err="1"/>
              <a:t>M</a:t>
            </a:r>
            <a:r>
              <a:rPr lang="en-US" sz="2800" baseline="-25000" dirty="0" err="1"/>
              <a:t>s</a:t>
            </a:r>
            <a:r>
              <a:rPr lang="en-US" sz="2800" baseline="-25000" dirty="0"/>
              <a:t> </a:t>
            </a:r>
            <a:r>
              <a:rPr lang="en-US" sz="2800" dirty="0"/>
              <a:t>           200 - 150          </a:t>
            </a:r>
          </a:p>
          <a:p>
            <a:pPr marL="0" indent="0">
              <a:buNone/>
            </a:pPr>
            <a:r>
              <a:rPr lang="en-US" sz="2800" dirty="0" smtClean="0"/>
              <a:t>         d </a:t>
            </a:r>
            <a:r>
              <a:rPr lang="en-US" sz="2800" dirty="0"/>
              <a:t>=                    </a:t>
            </a:r>
            <a:r>
              <a:rPr lang="en-US" sz="2800" dirty="0" smtClean="0"/>
              <a:t>       </a:t>
            </a:r>
            <a:r>
              <a:rPr lang="en-US" sz="2800" dirty="0"/>
              <a:t>=                          = 16.67 m</a:t>
            </a:r>
          </a:p>
          <a:p>
            <a:pPr marL="0" indent="0">
              <a:buNone/>
            </a:pPr>
            <a:r>
              <a:rPr lang="en-US" sz="2800" dirty="0"/>
              <a:t>                              n – 1                   4 – 1</a:t>
            </a:r>
          </a:p>
          <a:p>
            <a:pPr marL="0" indent="0">
              <a:buNone/>
            </a:pPr>
            <a:r>
              <a:rPr lang="en-US" sz="2800" dirty="0"/>
              <a:t>B2:</a:t>
            </a:r>
          </a:p>
          <a:p>
            <a:pPr marL="0" indent="0">
              <a:buNone/>
            </a:pPr>
            <a:r>
              <a:rPr lang="en-US" sz="2800" dirty="0" err="1"/>
              <a:t>M</a:t>
            </a:r>
            <a:r>
              <a:rPr lang="en-US" sz="2800" baseline="-25000" dirty="0" err="1"/>
              <a:t>s</a:t>
            </a:r>
            <a:r>
              <a:rPr lang="en-US" sz="2800" dirty="0"/>
              <a:t> = 150 m</a:t>
            </a:r>
          </a:p>
          <a:p>
            <a:pPr marL="0" indent="0">
              <a:buNone/>
            </a:pPr>
            <a:r>
              <a:rPr lang="en-US" sz="2800" dirty="0"/>
              <a:t>M</a:t>
            </a:r>
            <a:r>
              <a:rPr lang="en-US" sz="2800" baseline="-25000" dirty="0"/>
              <a:t>M</a:t>
            </a:r>
            <a:r>
              <a:rPr lang="en-US" sz="2800" dirty="0"/>
              <a:t>  = 150 + 16.66 = 166.66 m</a:t>
            </a:r>
          </a:p>
          <a:p>
            <a:pPr marL="0" indent="0">
              <a:buNone/>
            </a:pPr>
            <a:r>
              <a:rPr lang="en-US" sz="2800" dirty="0"/>
              <a:t>M</a:t>
            </a:r>
            <a:r>
              <a:rPr lang="en-US" sz="2800" baseline="-25000" dirty="0"/>
              <a:t>L</a:t>
            </a:r>
            <a:r>
              <a:rPr lang="en-US" sz="2800" dirty="0"/>
              <a:t> = 150 + 2 x 16.66 = 183.32 m</a:t>
            </a:r>
          </a:p>
          <a:p>
            <a:pPr marL="0" indent="0">
              <a:buNone/>
            </a:pPr>
            <a:r>
              <a:rPr lang="en-US" sz="2800" dirty="0"/>
              <a:t>M</a:t>
            </a:r>
            <a:r>
              <a:rPr lang="en-US" sz="2800" baseline="-25000" dirty="0"/>
              <a:t>XL</a:t>
            </a:r>
            <a:r>
              <a:rPr lang="en-US" sz="2800" dirty="0"/>
              <a:t>= 200 m  </a:t>
            </a:r>
          </a:p>
          <a:p>
            <a:pPr marL="0" indent="0">
              <a:buNone/>
            </a:pPr>
            <a:endParaRPr lang="en-US" sz="2800" dirty="0" smtClean="0"/>
          </a:p>
        </p:txBody>
      </p:sp>
      <p:sp>
        <p:nvSpPr>
          <p:cNvPr id="5" name="Rounded Rectangle 4"/>
          <p:cNvSpPr/>
          <p:nvPr/>
        </p:nvSpPr>
        <p:spPr>
          <a:xfrm>
            <a:off x="381000" y="838200"/>
            <a:ext cx="8077200" cy="533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err="1" smtClean="0"/>
              <a:t>Bài</a:t>
            </a:r>
            <a:r>
              <a:rPr lang="en-US" sz="3200" dirty="0" smtClean="0"/>
              <a:t> </a:t>
            </a:r>
            <a:r>
              <a:rPr lang="en-US" sz="3200" dirty="0" err="1" smtClean="0"/>
              <a:t>tập</a:t>
            </a:r>
            <a:endParaRPr lang="en-US" sz="3200" dirty="0"/>
          </a:p>
        </p:txBody>
      </p:sp>
      <p:cxnSp>
        <p:nvCxnSpPr>
          <p:cNvPr id="8" name="Straight Connector 7"/>
          <p:cNvCxnSpPr/>
          <p:nvPr/>
        </p:nvCxnSpPr>
        <p:spPr>
          <a:xfrm>
            <a:off x="2590800" y="3200400"/>
            <a:ext cx="1905000" cy="0"/>
          </a:xfrm>
          <a:prstGeom prst="line">
            <a:avLst/>
          </a:prstGeom>
          <a:ln w="28575">
            <a:solidFill>
              <a:srgbClr val="000000"/>
            </a:solidFill>
            <a:prstDash val="solid"/>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5334000" y="3200400"/>
            <a:ext cx="1905000" cy="0"/>
          </a:xfrm>
          <a:prstGeom prst="line">
            <a:avLst/>
          </a:prstGeom>
          <a:ln w="28575">
            <a:solidFill>
              <a:srgbClr val="000000"/>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75308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blinds(horizontal)">
                                      <p:cBhvr>
                                        <p:cTn id="42" dur="500"/>
                                        <p:tgtEl>
                                          <p:spTgt spid="4">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4">
                                            <p:txEl>
                                              <p:pRg st="8" end="8"/>
                                            </p:txEl>
                                          </p:spTgt>
                                        </p:tgtEl>
                                        <p:attrNameLst>
                                          <p:attrName>style.visibility</p:attrName>
                                        </p:attrNameLst>
                                      </p:cBhvr>
                                      <p:to>
                                        <p:strVal val="visible"/>
                                      </p:to>
                                    </p:set>
                                    <p:animEffect transition="in" filter="blinds(horizontal)">
                                      <p:cBhvr>
                                        <p:cTn id="47" dur="500"/>
                                        <p:tgtEl>
                                          <p:spTgt spid="4">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nodeType="clickEffect">
                                  <p:stCondLst>
                                    <p:cond delay="0"/>
                                  </p:stCondLst>
                                  <p:childTnLst>
                                    <p:set>
                                      <p:cBhvr>
                                        <p:cTn id="51" dur="1" fill="hold">
                                          <p:stCondLst>
                                            <p:cond delay="0"/>
                                          </p:stCondLst>
                                        </p:cTn>
                                        <p:tgtEl>
                                          <p:spTgt spid="4">
                                            <p:txEl>
                                              <p:pRg st="9" end="9"/>
                                            </p:txEl>
                                          </p:spTgt>
                                        </p:tgtEl>
                                        <p:attrNameLst>
                                          <p:attrName>style.visibility</p:attrName>
                                        </p:attrNameLst>
                                      </p:cBhvr>
                                      <p:to>
                                        <p:strVal val="visible"/>
                                      </p:to>
                                    </p:set>
                                    <p:animEffect transition="in" filter="blinds(horizontal)">
                                      <p:cBhvr>
                                        <p:cTn id="52"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9</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err="1" smtClean="0"/>
              <a:t>Ví</a:t>
            </a:r>
            <a:r>
              <a:rPr lang="en-US" sz="2800" dirty="0" smtClean="0"/>
              <a:t> </a:t>
            </a:r>
            <a:r>
              <a:rPr lang="en-US" sz="2800" dirty="0" err="1" smtClean="0"/>
              <a:t>dụ</a:t>
            </a:r>
            <a:r>
              <a:rPr lang="en-US" sz="2800" dirty="0" smtClean="0"/>
              <a:t> 1: </a:t>
            </a:r>
            <a:r>
              <a:rPr lang="en-US" sz="2800" dirty="0" err="1" smtClean="0"/>
              <a:t>Giải</a:t>
            </a:r>
            <a:endParaRPr lang="en-US" sz="2800" dirty="0" smtClean="0"/>
          </a:p>
          <a:p>
            <a:pPr marL="0" indent="0">
              <a:buNone/>
            </a:pPr>
            <a:r>
              <a:rPr lang="en-US" sz="2800" dirty="0" smtClean="0"/>
              <a:t>B3:</a:t>
            </a:r>
          </a:p>
          <a:p>
            <a:pPr marL="0" indent="0">
              <a:buNone/>
            </a:pPr>
            <a:r>
              <a:rPr lang="en-US" sz="2800" dirty="0" err="1" smtClean="0"/>
              <a:t>Ms</a:t>
            </a:r>
            <a:r>
              <a:rPr lang="en-US" sz="2800" dirty="0" smtClean="0"/>
              <a:t>/ĐH = 150 x 50 = 7500 m</a:t>
            </a:r>
          </a:p>
          <a:p>
            <a:pPr marL="0" indent="0">
              <a:buNone/>
            </a:pPr>
            <a:r>
              <a:rPr lang="en-US" sz="2800" dirty="0" smtClean="0"/>
              <a:t>M</a:t>
            </a:r>
            <a:r>
              <a:rPr lang="en-US" sz="2800" baseline="-25000" dirty="0" smtClean="0"/>
              <a:t>M</a:t>
            </a:r>
            <a:r>
              <a:rPr lang="en-US" sz="2800" dirty="0" smtClean="0"/>
              <a:t>/ĐH  =166.66 x 100 = 16666 m</a:t>
            </a:r>
          </a:p>
          <a:p>
            <a:pPr marL="0" indent="0">
              <a:buNone/>
            </a:pPr>
            <a:r>
              <a:rPr lang="en-US" sz="2800" dirty="0" smtClean="0"/>
              <a:t>M</a:t>
            </a:r>
            <a:r>
              <a:rPr lang="en-US" sz="2800" baseline="-25000" dirty="0" smtClean="0"/>
              <a:t>L</a:t>
            </a:r>
            <a:r>
              <a:rPr lang="en-US" sz="2800" dirty="0" smtClean="0"/>
              <a:t>/ĐH  = 183.32 x 150 = 27498 m</a:t>
            </a:r>
          </a:p>
          <a:p>
            <a:pPr marL="0" indent="0">
              <a:buNone/>
            </a:pPr>
            <a:r>
              <a:rPr lang="en-US" sz="2800" dirty="0" smtClean="0"/>
              <a:t>M</a:t>
            </a:r>
            <a:r>
              <a:rPr lang="en-US" sz="2800" baseline="-25000" dirty="0" smtClean="0"/>
              <a:t>XL</a:t>
            </a:r>
            <a:r>
              <a:rPr lang="en-US" sz="2800" dirty="0" smtClean="0"/>
              <a:t>/ĐH  =200 x 50 = 10000 m </a:t>
            </a:r>
          </a:p>
          <a:p>
            <a:pPr marL="0" indent="0">
              <a:buNone/>
            </a:pPr>
            <a:r>
              <a:rPr lang="en-US" sz="2800" dirty="0" smtClean="0"/>
              <a:t>M = 61664 m    </a:t>
            </a:r>
          </a:p>
          <a:p>
            <a:pPr mar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err="1" smtClean="0"/>
              <a:t>Bài</a:t>
            </a:r>
            <a:r>
              <a:rPr lang="en-US" sz="3200" dirty="0" smtClean="0"/>
              <a:t> </a:t>
            </a:r>
            <a:r>
              <a:rPr lang="en-US" sz="3200" dirty="0" err="1" smtClean="0"/>
              <a:t>tập</a:t>
            </a:r>
            <a:endParaRPr lang="en-US" sz="3200" dirty="0"/>
          </a:p>
        </p:txBody>
      </p:sp>
    </p:spTree>
    <p:extLst>
      <p:ext uri="{BB962C8B-B14F-4D97-AF65-F5344CB8AC3E}">
        <p14:creationId xmlns:p14="http://schemas.microsoft.com/office/powerpoint/2010/main" val="3337483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10</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b="1" dirty="0"/>
              <a:t>2/ </a:t>
            </a:r>
            <a:r>
              <a:rPr lang="en-US" sz="2800" b="1" dirty="0" err="1"/>
              <a:t>Định</a:t>
            </a:r>
            <a:r>
              <a:rPr lang="en-US" sz="2800" b="1" dirty="0"/>
              <a:t> </a:t>
            </a:r>
            <a:r>
              <a:rPr lang="en-US" sz="2800" b="1" dirty="0" err="1"/>
              <a:t>mức</a:t>
            </a:r>
            <a:r>
              <a:rPr lang="en-US" sz="2800" b="1" dirty="0"/>
              <a:t> </a:t>
            </a:r>
            <a:r>
              <a:rPr lang="en-US" sz="2800" b="1" dirty="0" err="1"/>
              <a:t>chỉ</a:t>
            </a:r>
            <a:r>
              <a:rPr lang="en-US" sz="2800" b="1" dirty="0"/>
              <a:t> </a:t>
            </a:r>
            <a:r>
              <a:rPr lang="en-US" sz="2800" b="1" dirty="0" err="1"/>
              <a:t>trung</a:t>
            </a:r>
            <a:r>
              <a:rPr lang="en-US" sz="2800" b="1" dirty="0"/>
              <a:t> </a:t>
            </a:r>
            <a:r>
              <a:rPr lang="en-US" sz="2800" b="1" dirty="0" err="1"/>
              <a:t>bình</a:t>
            </a:r>
            <a:r>
              <a:rPr lang="en-US" sz="2800" b="1" dirty="0"/>
              <a:t> </a:t>
            </a:r>
            <a:r>
              <a:rPr lang="en-US" sz="2800" b="1" dirty="0" err="1"/>
              <a:t>của</a:t>
            </a:r>
            <a:r>
              <a:rPr lang="en-US" sz="2800" b="1" dirty="0"/>
              <a:t> </a:t>
            </a:r>
            <a:r>
              <a:rPr lang="en-US" sz="2800" b="1" dirty="0" err="1"/>
              <a:t>đơn</a:t>
            </a:r>
            <a:r>
              <a:rPr lang="en-US" sz="2800" b="1" dirty="0"/>
              <a:t> </a:t>
            </a:r>
            <a:r>
              <a:rPr lang="en-US" sz="2800" b="1" dirty="0" err="1"/>
              <a:t>hàng</a:t>
            </a:r>
            <a:endParaRPr lang="en-US" sz="2800" dirty="0"/>
          </a:p>
          <a:p>
            <a:pPr marL="0" indent="0">
              <a:buNone/>
            </a:pPr>
            <a:r>
              <a:rPr lang="en-US" sz="2800" dirty="0" smtClean="0"/>
              <a:t>    M </a:t>
            </a:r>
            <a:r>
              <a:rPr lang="en-US" sz="2800" dirty="0"/>
              <a:t>= 61664 / 350 = 176.18 m</a:t>
            </a:r>
          </a:p>
          <a:p>
            <a:pPr marL="0" indent="0">
              <a:buNone/>
            </a:pPr>
            <a:r>
              <a:rPr lang="en-US" sz="2800" b="1" dirty="0"/>
              <a:t>3/ </a:t>
            </a:r>
            <a:r>
              <a:rPr lang="en-US" sz="2800" b="1" dirty="0" err="1"/>
              <a:t>Lượng</a:t>
            </a:r>
            <a:r>
              <a:rPr lang="en-US" sz="2800" b="1" dirty="0"/>
              <a:t> </a:t>
            </a:r>
            <a:r>
              <a:rPr lang="en-US" sz="2800" b="1" dirty="0" err="1"/>
              <a:t>chỉ</a:t>
            </a:r>
            <a:r>
              <a:rPr lang="en-US" sz="2800" b="1" dirty="0"/>
              <a:t> </a:t>
            </a:r>
            <a:r>
              <a:rPr lang="en-US" sz="2800" b="1" dirty="0" err="1"/>
              <a:t>cung</a:t>
            </a:r>
            <a:r>
              <a:rPr lang="en-US" sz="2800" b="1" dirty="0"/>
              <a:t> </a:t>
            </a:r>
            <a:r>
              <a:rPr lang="en-US" sz="2800" b="1" dirty="0" err="1"/>
              <a:t>cấp</a:t>
            </a:r>
            <a:r>
              <a:rPr lang="en-US" sz="2800" b="1" dirty="0"/>
              <a:t> </a:t>
            </a:r>
            <a:r>
              <a:rPr lang="en-US" sz="2800" b="1" dirty="0" err="1"/>
              <a:t>của</a:t>
            </a:r>
            <a:r>
              <a:rPr lang="en-US" sz="2800" b="1" dirty="0"/>
              <a:t> </a:t>
            </a:r>
            <a:r>
              <a:rPr lang="en-US" sz="2800" b="1" dirty="0" err="1"/>
              <a:t>đơn</a:t>
            </a:r>
            <a:r>
              <a:rPr lang="en-US" sz="2800" b="1" dirty="0"/>
              <a:t> </a:t>
            </a:r>
            <a:r>
              <a:rPr lang="en-US" sz="2800" b="1" dirty="0" err="1"/>
              <a:t>hàng</a:t>
            </a:r>
            <a:r>
              <a:rPr lang="en-US" sz="2800" b="1" dirty="0"/>
              <a:t> </a:t>
            </a:r>
            <a:r>
              <a:rPr lang="en-US" sz="2800" b="1" dirty="0" err="1"/>
              <a:t>với</a:t>
            </a:r>
            <a:r>
              <a:rPr lang="en-US" sz="2800" b="1" dirty="0"/>
              <a:t> </a:t>
            </a:r>
            <a:r>
              <a:rPr lang="en-US" sz="2800" b="1" dirty="0" err="1"/>
              <a:t>dự</a:t>
            </a:r>
            <a:r>
              <a:rPr lang="en-US" sz="2800" b="1" dirty="0"/>
              <a:t> </a:t>
            </a:r>
            <a:r>
              <a:rPr lang="en-US" sz="2800" b="1" dirty="0" err="1"/>
              <a:t>phòng</a:t>
            </a:r>
            <a:r>
              <a:rPr lang="en-US" sz="2800" b="1" dirty="0"/>
              <a:t> </a:t>
            </a:r>
            <a:r>
              <a:rPr lang="en-US" sz="2800" b="1" dirty="0" err="1"/>
              <a:t>là</a:t>
            </a:r>
            <a:r>
              <a:rPr lang="en-US" sz="2800" b="1" dirty="0"/>
              <a:t> </a:t>
            </a:r>
            <a:r>
              <a:rPr lang="en-US" sz="2800" b="1" dirty="0" smtClean="0"/>
              <a:t>5%</a:t>
            </a:r>
            <a:endParaRPr lang="en-US" sz="2800" dirty="0"/>
          </a:p>
          <a:p>
            <a:pPr marL="0" indent="0">
              <a:buNone/>
            </a:pPr>
            <a:r>
              <a:rPr lang="en-US" sz="2800" dirty="0"/>
              <a:t>     N = 61664 + 61664 x </a:t>
            </a:r>
            <a:r>
              <a:rPr lang="en-US" sz="2800" dirty="0" smtClean="0"/>
              <a:t>5% </a:t>
            </a:r>
            <a:r>
              <a:rPr lang="en-US" sz="2800" dirty="0"/>
              <a:t>= </a:t>
            </a:r>
            <a:r>
              <a:rPr lang="en-US" sz="2800" dirty="0" smtClean="0"/>
              <a:t>64 747.2 </a:t>
            </a:r>
            <a:r>
              <a:rPr lang="en-US" sz="2800" dirty="0"/>
              <a:t>m</a:t>
            </a:r>
          </a:p>
          <a:p>
            <a:pPr mar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err="1" smtClean="0"/>
              <a:t>Bài</a:t>
            </a:r>
            <a:r>
              <a:rPr lang="en-US" sz="3200" dirty="0" smtClean="0"/>
              <a:t> </a:t>
            </a:r>
            <a:r>
              <a:rPr lang="en-US" sz="3200" dirty="0" err="1" smtClean="0"/>
              <a:t>tập</a:t>
            </a:r>
            <a:endParaRPr lang="en-US" sz="3200" dirty="0"/>
          </a:p>
        </p:txBody>
      </p:sp>
    </p:spTree>
    <p:extLst>
      <p:ext uri="{BB962C8B-B14F-4D97-AF65-F5344CB8AC3E}">
        <p14:creationId xmlns:p14="http://schemas.microsoft.com/office/powerpoint/2010/main" val="179630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11</a:t>
            </a:fld>
            <a:endParaRPr lang="en-US" smtClean="0"/>
          </a:p>
        </p:txBody>
      </p:sp>
      <p:sp>
        <p:nvSpPr>
          <p:cNvPr id="4" name="Content Placeholder 2"/>
          <p:cNvSpPr>
            <a:spLocks noGrp="1"/>
          </p:cNvSpPr>
          <p:nvPr>
            <p:ph idx="1"/>
          </p:nvPr>
        </p:nvSpPr>
        <p:spPr>
          <a:xfrm>
            <a:off x="457200" y="1676400"/>
            <a:ext cx="8534400" cy="4876800"/>
          </a:xfrm>
        </p:spPr>
        <p:txBody>
          <a:bodyPr/>
          <a:lstStyle/>
          <a:p>
            <a:pPr marL="0" indent="0">
              <a:buNone/>
            </a:pPr>
            <a:r>
              <a:rPr lang="en-US" sz="2800" dirty="0" err="1"/>
              <a:t>Ví</a:t>
            </a:r>
            <a:r>
              <a:rPr lang="en-US" sz="2800" dirty="0"/>
              <a:t> </a:t>
            </a:r>
            <a:r>
              <a:rPr lang="en-US" sz="2800" dirty="0" err="1"/>
              <a:t>dụ</a:t>
            </a:r>
            <a:r>
              <a:rPr lang="en-US" sz="2800" dirty="0"/>
              <a:t> </a:t>
            </a:r>
            <a:r>
              <a:rPr lang="en-US" sz="2800" dirty="0" smtClean="0"/>
              <a:t>2: </a:t>
            </a:r>
            <a:r>
              <a:rPr lang="en-US" sz="2800" dirty="0" err="1"/>
              <a:t>Thông</a:t>
            </a:r>
            <a:r>
              <a:rPr lang="en-US" sz="2800" dirty="0"/>
              <a:t> </a:t>
            </a:r>
            <a:r>
              <a:rPr lang="en-US" sz="2800" dirty="0" err="1"/>
              <a:t>báo</a:t>
            </a:r>
            <a:r>
              <a:rPr lang="en-US" sz="2800" dirty="0"/>
              <a:t> </a:t>
            </a:r>
            <a:r>
              <a:rPr lang="en-US" sz="2800" dirty="0" err="1"/>
              <a:t>sản</a:t>
            </a:r>
            <a:r>
              <a:rPr lang="en-US" sz="2800" dirty="0"/>
              <a:t> </a:t>
            </a:r>
            <a:r>
              <a:rPr lang="en-US" sz="2800" dirty="0" err="1"/>
              <a:t>xuất</a:t>
            </a:r>
            <a:r>
              <a:rPr lang="en-US" sz="2800" dirty="0"/>
              <a:t> </a:t>
            </a:r>
            <a:r>
              <a:rPr lang="en-US" sz="2800" dirty="0" err="1"/>
              <a:t>của</a:t>
            </a:r>
            <a:r>
              <a:rPr lang="en-US" sz="2800" dirty="0"/>
              <a:t> </a:t>
            </a:r>
            <a:r>
              <a:rPr lang="en-US" sz="2800" dirty="0" err="1"/>
              <a:t>mã</a:t>
            </a:r>
            <a:r>
              <a:rPr lang="en-US" sz="2800" dirty="0"/>
              <a:t> </a:t>
            </a:r>
            <a:r>
              <a:rPr lang="en-US" sz="2800" dirty="0" err="1"/>
              <a:t>hàng</a:t>
            </a:r>
            <a:r>
              <a:rPr lang="en-US" sz="2800" dirty="0"/>
              <a:t> AD 380</a:t>
            </a:r>
          </a:p>
          <a:p>
            <a:pPr marL="0" indent="0">
              <a:buNone/>
            </a:pPr>
            <a:endParaRPr lang="en-US" sz="2800" dirty="0" smtClean="0"/>
          </a:p>
          <a:p>
            <a:pPr marL="0" indent="0">
              <a:buNone/>
            </a:pPr>
            <a:endParaRPr lang="en-US" sz="2800" dirty="0"/>
          </a:p>
          <a:p>
            <a:r>
              <a:rPr lang="en-US" sz="2800" dirty="0" err="1"/>
              <a:t>Biết</a:t>
            </a:r>
            <a:r>
              <a:rPr lang="en-US" sz="2800" dirty="0"/>
              <a:t> </a:t>
            </a:r>
            <a:r>
              <a:rPr lang="en-US" sz="2800" dirty="0" err="1"/>
              <a:t>lượng</a:t>
            </a:r>
            <a:r>
              <a:rPr lang="en-US" sz="2800" dirty="0"/>
              <a:t> </a:t>
            </a:r>
            <a:r>
              <a:rPr lang="en-US" sz="2800" dirty="0" err="1"/>
              <a:t>chỉ</a:t>
            </a:r>
            <a:r>
              <a:rPr lang="en-US" sz="2800" dirty="0"/>
              <a:t> </a:t>
            </a:r>
            <a:r>
              <a:rPr lang="en-US" sz="2800" dirty="0" err="1"/>
              <a:t>tiêu</a:t>
            </a:r>
            <a:r>
              <a:rPr lang="en-US" sz="2800" dirty="0"/>
              <a:t> </a:t>
            </a:r>
            <a:r>
              <a:rPr lang="en-US" sz="2800" dirty="0" err="1"/>
              <a:t>hao</a:t>
            </a:r>
            <a:r>
              <a:rPr lang="en-US" sz="2800" dirty="0"/>
              <a:t> </a:t>
            </a:r>
            <a:r>
              <a:rPr lang="en-US" sz="2800" dirty="0" err="1"/>
              <a:t>cho</a:t>
            </a:r>
            <a:r>
              <a:rPr lang="en-US" sz="2800" dirty="0"/>
              <a:t> </a:t>
            </a:r>
            <a:r>
              <a:rPr lang="en-US" sz="2800" dirty="0" err="1"/>
              <a:t>một</a:t>
            </a:r>
            <a:r>
              <a:rPr lang="en-US" sz="2800" dirty="0"/>
              <a:t> </a:t>
            </a:r>
            <a:r>
              <a:rPr lang="en-US" sz="2800" dirty="0" err="1"/>
              <a:t>sản</a:t>
            </a:r>
            <a:r>
              <a:rPr lang="en-US" sz="2800" dirty="0"/>
              <a:t> </a:t>
            </a:r>
            <a:r>
              <a:rPr lang="en-US" sz="2800" dirty="0" err="1"/>
              <a:t>phẩm</a:t>
            </a:r>
            <a:r>
              <a:rPr lang="en-US" sz="2800" dirty="0"/>
              <a:t> size </a:t>
            </a:r>
            <a:r>
              <a:rPr lang="en-US" sz="2800" dirty="0" smtClean="0"/>
              <a:t>XS </a:t>
            </a:r>
            <a:r>
              <a:rPr lang="en-US" sz="2800" dirty="0" err="1"/>
              <a:t>là</a:t>
            </a:r>
            <a:r>
              <a:rPr lang="en-US" sz="2800" dirty="0"/>
              <a:t> </a:t>
            </a:r>
            <a:r>
              <a:rPr lang="en-US" sz="2800" dirty="0" smtClean="0"/>
              <a:t>100 </a:t>
            </a:r>
            <a:r>
              <a:rPr lang="en-US" sz="2800" dirty="0" err="1"/>
              <a:t>mét</a:t>
            </a:r>
            <a:r>
              <a:rPr lang="en-US" sz="2800" dirty="0"/>
              <a:t> </a:t>
            </a:r>
            <a:r>
              <a:rPr lang="en-US" sz="2800" dirty="0" err="1"/>
              <a:t>và</a:t>
            </a:r>
            <a:r>
              <a:rPr lang="en-US" sz="2800" dirty="0"/>
              <a:t> </a:t>
            </a:r>
            <a:r>
              <a:rPr lang="en-US" sz="2800" dirty="0" err="1"/>
              <a:t>cho</a:t>
            </a:r>
            <a:r>
              <a:rPr lang="en-US" sz="2800" dirty="0"/>
              <a:t> </a:t>
            </a:r>
            <a:r>
              <a:rPr lang="en-US" sz="2800" dirty="0" err="1"/>
              <a:t>một</a:t>
            </a:r>
            <a:r>
              <a:rPr lang="en-US" sz="2800" dirty="0"/>
              <a:t> </a:t>
            </a:r>
            <a:r>
              <a:rPr lang="en-US" sz="2800" dirty="0" err="1"/>
              <a:t>sản</a:t>
            </a:r>
            <a:r>
              <a:rPr lang="en-US" sz="2800" dirty="0"/>
              <a:t> </a:t>
            </a:r>
            <a:r>
              <a:rPr lang="en-US" sz="2800" dirty="0" err="1"/>
              <a:t>phẩm</a:t>
            </a:r>
            <a:r>
              <a:rPr lang="en-US" sz="2800" dirty="0"/>
              <a:t> size XL </a:t>
            </a:r>
            <a:r>
              <a:rPr lang="en-US" sz="2800" dirty="0" err="1"/>
              <a:t>là</a:t>
            </a:r>
            <a:r>
              <a:rPr lang="en-US" sz="2800" dirty="0"/>
              <a:t> </a:t>
            </a:r>
            <a:r>
              <a:rPr lang="en-US" sz="2800" dirty="0" smtClean="0"/>
              <a:t>300 </a:t>
            </a:r>
            <a:r>
              <a:rPr lang="en-US" sz="2800" dirty="0" err="1"/>
              <a:t>mét</a:t>
            </a:r>
            <a:r>
              <a:rPr lang="en-US" sz="2800" dirty="0"/>
              <a:t>. </a:t>
            </a:r>
          </a:p>
          <a:p>
            <a:pPr marL="514350" lvl="0" indent="-514350">
              <a:buFont typeface="+mj-lt"/>
              <a:buAutoNum type="arabicPeriod"/>
            </a:pPr>
            <a:r>
              <a:rPr lang="en-US" sz="2800" dirty="0" err="1"/>
              <a:t>Hãy</a:t>
            </a:r>
            <a:r>
              <a:rPr lang="en-US" sz="2800" dirty="0"/>
              <a:t> </a:t>
            </a:r>
            <a:r>
              <a:rPr lang="en-US" sz="2800" dirty="0" err="1"/>
              <a:t>tính</a:t>
            </a:r>
            <a:r>
              <a:rPr lang="en-US" sz="2800" dirty="0"/>
              <a:t> </a:t>
            </a:r>
            <a:r>
              <a:rPr lang="en-US" sz="2800" dirty="0" err="1"/>
              <a:t>lượng</a:t>
            </a:r>
            <a:r>
              <a:rPr lang="en-US" sz="2800" dirty="0"/>
              <a:t> </a:t>
            </a:r>
            <a:r>
              <a:rPr lang="en-US" sz="2800" dirty="0" err="1"/>
              <a:t>chỉ</a:t>
            </a:r>
            <a:r>
              <a:rPr lang="en-US" sz="2800" dirty="0"/>
              <a:t> </a:t>
            </a:r>
            <a:r>
              <a:rPr lang="en-US" sz="2800" dirty="0" err="1"/>
              <a:t>tiêu</a:t>
            </a:r>
            <a:r>
              <a:rPr lang="en-US" sz="2800" dirty="0"/>
              <a:t> </a:t>
            </a:r>
            <a:r>
              <a:rPr lang="en-US" sz="2800" dirty="0" err="1"/>
              <a:t>hao</a:t>
            </a:r>
            <a:r>
              <a:rPr lang="en-US" sz="2800" dirty="0"/>
              <a:t> </a:t>
            </a:r>
            <a:r>
              <a:rPr lang="en-US" sz="2800" dirty="0" err="1"/>
              <a:t>cho</a:t>
            </a:r>
            <a:r>
              <a:rPr lang="en-US" sz="2800" dirty="0"/>
              <a:t> </a:t>
            </a:r>
            <a:r>
              <a:rPr lang="en-US" sz="2800" dirty="0" err="1"/>
              <a:t>cả</a:t>
            </a:r>
            <a:r>
              <a:rPr lang="en-US" sz="2800" dirty="0"/>
              <a:t> </a:t>
            </a:r>
            <a:r>
              <a:rPr lang="en-US" sz="2800" dirty="0" err="1"/>
              <a:t>đơn</a:t>
            </a:r>
            <a:r>
              <a:rPr lang="en-US" sz="2800" dirty="0"/>
              <a:t> </a:t>
            </a:r>
            <a:r>
              <a:rPr lang="en-US" sz="2800" dirty="0" err="1"/>
              <a:t>hàng</a:t>
            </a:r>
            <a:r>
              <a:rPr lang="en-US" sz="2800" dirty="0"/>
              <a:t>? </a:t>
            </a:r>
          </a:p>
          <a:p>
            <a:pPr marL="514350" lvl="0" indent="-514350">
              <a:buFont typeface="+mj-lt"/>
              <a:buAutoNum type="arabicPeriod"/>
            </a:pPr>
            <a:r>
              <a:rPr lang="en-US" sz="2800" dirty="0" err="1"/>
              <a:t>Hãy</a:t>
            </a:r>
            <a:r>
              <a:rPr lang="en-US" sz="2800" dirty="0"/>
              <a:t> </a:t>
            </a:r>
            <a:r>
              <a:rPr lang="en-US" sz="2800" dirty="0" err="1"/>
              <a:t>tính</a:t>
            </a:r>
            <a:r>
              <a:rPr lang="en-US" sz="2800" dirty="0"/>
              <a:t> </a:t>
            </a:r>
            <a:r>
              <a:rPr lang="en-US" sz="2800" dirty="0" err="1"/>
              <a:t>định</a:t>
            </a:r>
            <a:r>
              <a:rPr lang="en-US" sz="2800" dirty="0"/>
              <a:t> </a:t>
            </a:r>
            <a:r>
              <a:rPr lang="en-US" sz="2800" dirty="0" err="1"/>
              <a:t>mức</a:t>
            </a:r>
            <a:r>
              <a:rPr lang="en-US" sz="2800" dirty="0"/>
              <a:t> </a:t>
            </a:r>
            <a:r>
              <a:rPr lang="en-US" sz="2800" dirty="0" err="1"/>
              <a:t>chỉ</a:t>
            </a:r>
            <a:r>
              <a:rPr lang="en-US" sz="2800" dirty="0"/>
              <a:t> </a:t>
            </a:r>
            <a:r>
              <a:rPr lang="en-US" sz="2800" dirty="0" err="1"/>
              <a:t>trung</a:t>
            </a:r>
            <a:r>
              <a:rPr lang="en-US" sz="2800" dirty="0"/>
              <a:t> </a:t>
            </a:r>
            <a:r>
              <a:rPr lang="en-US" sz="2800" dirty="0" err="1"/>
              <a:t>bình</a:t>
            </a:r>
            <a:r>
              <a:rPr lang="en-US" sz="2800" dirty="0"/>
              <a:t> </a:t>
            </a:r>
            <a:r>
              <a:rPr lang="en-US" sz="2800" dirty="0" err="1"/>
              <a:t>của</a:t>
            </a:r>
            <a:r>
              <a:rPr lang="en-US" sz="2800" dirty="0"/>
              <a:t> </a:t>
            </a:r>
            <a:r>
              <a:rPr lang="en-US" sz="2800" dirty="0" err="1"/>
              <a:t>đơn</a:t>
            </a:r>
            <a:r>
              <a:rPr lang="en-US" sz="2800" dirty="0"/>
              <a:t> </a:t>
            </a:r>
            <a:r>
              <a:rPr lang="en-US" sz="2800" dirty="0" err="1"/>
              <a:t>hàng</a:t>
            </a:r>
            <a:r>
              <a:rPr lang="en-US" sz="2800" dirty="0"/>
              <a:t>?</a:t>
            </a:r>
          </a:p>
          <a:p>
            <a:pPr marL="514350" lvl="0" indent="-514350">
              <a:buFont typeface="+mj-lt"/>
              <a:buAutoNum type="arabicPeriod"/>
            </a:pPr>
            <a:r>
              <a:rPr lang="en-US" sz="2800" dirty="0" err="1"/>
              <a:t>Hãy</a:t>
            </a:r>
            <a:r>
              <a:rPr lang="en-US" sz="2800" dirty="0"/>
              <a:t> </a:t>
            </a:r>
            <a:r>
              <a:rPr lang="en-US" sz="2800" dirty="0" err="1"/>
              <a:t>tính</a:t>
            </a:r>
            <a:r>
              <a:rPr lang="en-US" sz="2800" dirty="0"/>
              <a:t> </a:t>
            </a:r>
            <a:r>
              <a:rPr lang="en-US" sz="2800" dirty="0" err="1"/>
              <a:t>lượng</a:t>
            </a:r>
            <a:r>
              <a:rPr lang="en-US" sz="2800" dirty="0"/>
              <a:t> </a:t>
            </a:r>
            <a:r>
              <a:rPr lang="en-US" sz="2800" dirty="0" err="1"/>
              <a:t>chỉ</a:t>
            </a:r>
            <a:r>
              <a:rPr lang="en-US" sz="2800" dirty="0"/>
              <a:t> </a:t>
            </a:r>
            <a:r>
              <a:rPr lang="en-US" sz="2800" dirty="0" err="1"/>
              <a:t>cung</a:t>
            </a:r>
            <a:r>
              <a:rPr lang="en-US" sz="2800" dirty="0"/>
              <a:t> </a:t>
            </a:r>
            <a:r>
              <a:rPr lang="en-US" sz="2800" dirty="0" err="1"/>
              <a:t>cấp</a:t>
            </a:r>
            <a:r>
              <a:rPr lang="en-US" sz="2800" dirty="0"/>
              <a:t> </a:t>
            </a:r>
            <a:r>
              <a:rPr lang="en-US" sz="2800" dirty="0" err="1"/>
              <a:t>của</a:t>
            </a:r>
            <a:r>
              <a:rPr lang="en-US" sz="2800" dirty="0"/>
              <a:t> </a:t>
            </a:r>
            <a:r>
              <a:rPr lang="en-US" sz="2800" dirty="0" err="1"/>
              <a:t>đơn</a:t>
            </a:r>
            <a:r>
              <a:rPr lang="en-US" sz="2800" dirty="0"/>
              <a:t> </a:t>
            </a:r>
            <a:r>
              <a:rPr lang="en-US" sz="2800" dirty="0" err="1"/>
              <a:t>hàng</a:t>
            </a:r>
            <a:r>
              <a:rPr lang="en-US" sz="2800" dirty="0"/>
              <a:t> </a:t>
            </a:r>
            <a:r>
              <a:rPr lang="en-US" sz="2800" dirty="0" err="1"/>
              <a:t>với</a:t>
            </a:r>
            <a:r>
              <a:rPr lang="en-US" sz="2800" dirty="0"/>
              <a:t> </a:t>
            </a:r>
            <a:r>
              <a:rPr lang="en-US" sz="2800" dirty="0" err="1"/>
              <a:t>dự</a:t>
            </a:r>
            <a:r>
              <a:rPr lang="en-US" sz="2800" dirty="0"/>
              <a:t> </a:t>
            </a:r>
            <a:r>
              <a:rPr lang="en-US" sz="2800" dirty="0" err="1"/>
              <a:t>phòng</a:t>
            </a:r>
            <a:r>
              <a:rPr lang="en-US" sz="2800" dirty="0"/>
              <a:t> </a:t>
            </a:r>
            <a:r>
              <a:rPr lang="en-US" sz="2800" dirty="0" err="1"/>
              <a:t>là</a:t>
            </a:r>
            <a:r>
              <a:rPr lang="en-US" sz="2800" dirty="0"/>
              <a:t> 5%?</a:t>
            </a:r>
          </a:p>
          <a:p>
            <a:pPr marL="0" indent="0">
              <a:buNone/>
            </a:pPr>
            <a:endParaRPr lang="en-US" sz="2800" dirty="0" smtClean="0"/>
          </a:p>
        </p:txBody>
      </p:sp>
      <p:sp>
        <p:nvSpPr>
          <p:cNvPr id="5" name="Rounded Rectangle 4"/>
          <p:cNvSpPr/>
          <p:nvPr/>
        </p:nvSpPr>
        <p:spPr>
          <a:xfrm>
            <a:off x="381000" y="990600"/>
            <a:ext cx="8077200" cy="6858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err="1" smtClean="0"/>
              <a:t>Bài</a:t>
            </a:r>
            <a:r>
              <a:rPr lang="en-US" sz="3200" dirty="0" smtClean="0"/>
              <a:t> </a:t>
            </a:r>
            <a:r>
              <a:rPr lang="en-US" sz="3200" dirty="0" err="1" smtClean="0"/>
              <a:t>tập</a:t>
            </a:r>
            <a:endParaRPr lang="en-US" sz="3200" dirty="0"/>
          </a:p>
        </p:txBody>
      </p:sp>
      <p:graphicFrame>
        <p:nvGraphicFramePr>
          <p:cNvPr id="3" name="Table 2"/>
          <p:cNvGraphicFramePr>
            <a:graphicFrameLocks noGrp="1"/>
          </p:cNvGraphicFramePr>
          <p:nvPr>
            <p:extLst>
              <p:ext uri="{D42A27DB-BD31-4B8C-83A1-F6EECF244321}">
                <p14:modId xmlns:p14="http://schemas.microsoft.com/office/powerpoint/2010/main" val="3983601539"/>
              </p:ext>
            </p:extLst>
          </p:nvPr>
        </p:nvGraphicFramePr>
        <p:xfrm>
          <a:off x="1524000" y="2362200"/>
          <a:ext cx="6096000" cy="736600"/>
        </p:xfrm>
        <a:graphic>
          <a:graphicData uri="http://schemas.openxmlformats.org/drawingml/2006/table">
            <a:tbl>
              <a:tblPr firstRow="1" bandRow="1">
                <a:tableStyleId>{F5AB1C69-6EDB-4FF4-983F-18BD219EF322}</a:tableStyleId>
              </a:tblPr>
              <a:tblGrid>
                <a:gridCol w="1016000">
                  <a:extLst>
                    <a:ext uri="{9D8B030D-6E8A-4147-A177-3AD203B41FA5}">
                      <a16:colId xmlns:a16="http://schemas.microsoft.com/office/drawing/2014/main" val="20000"/>
                    </a:ext>
                  </a:extLst>
                </a:gridCol>
                <a:gridCol w="1016000">
                  <a:extLst>
                    <a:ext uri="{9D8B030D-6E8A-4147-A177-3AD203B41FA5}">
                      <a16:colId xmlns:a16="http://schemas.microsoft.com/office/drawing/2014/main" val="20001"/>
                    </a:ext>
                  </a:extLst>
                </a:gridCol>
                <a:gridCol w="1016000">
                  <a:extLst>
                    <a:ext uri="{9D8B030D-6E8A-4147-A177-3AD203B41FA5}">
                      <a16:colId xmlns:a16="http://schemas.microsoft.com/office/drawing/2014/main" val="20002"/>
                    </a:ext>
                  </a:extLst>
                </a:gridCol>
                <a:gridCol w="1016000">
                  <a:extLst>
                    <a:ext uri="{9D8B030D-6E8A-4147-A177-3AD203B41FA5}">
                      <a16:colId xmlns:a16="http://schemas.microsoft.com/office/drawing/2014/main" val="20003"/>
                    </a:ext>
                  </a:extLst>
                </a:gridCol>
                <a:gridCol w="1016000">
                  <a:extLst>
                    <a:ext uri="{9D8B030D-6E8A-4147-A177-3AD203B41FA5}">
                      <a16:colId xmlns:a16="http://schemas.microsoft.com/office/drawing/2014/main" val="20004"/>
                    </a:ext>
                  </a:extLst>
                </a:gridCol>
                <a:gridCol w="1016000">
                  <a:extLst>
                    <a:ext uri="{9D8B030D-6E8A-4147-A177-3AD203B41FA5}">
                      <a16:colId xmlns:a16="http://schemas.microsoft.com/office/drawing/2014/main" val="20005"/>
                    </a:ext>
                  </a:extLst>
                </a:gridCol>
              </a:tblGrid>
              <a:tr h="238760">
                <a:tc>
                  <a:txBody>
                    <a:bodyPr/>
                    <a:lstStyle/>
                    <a:p>
                      <a:pPr algn="ctr"/>
                      <a:endParaRPr lang="en-US" dirty="0"/>
                    </a:p>
                  </a:txBody>
                  <a:tcPr/>
                </a:tc>
                <a:tc>
                  <a:txBody>
                    <a:bodyPr/>
                    <a:lstStyle/>
                    <a:p>
                      <a:pPr algn="ctr"/>
                      <a:r>
                        <a:rPr lang="en-US" dirty="0" smtClean="0"/>
                        <a:t>XS</a:t>
                      </a:r>
                      <a:endParaRPr lang="en-US" dirty="0"/>
                    </a:p>
                  </a:txBody>
                  <a:tcPr/>
                </a:tc>
                <a:tc>
                  <a:txBody>
                    <a:bodyPr/>
                    <a:lstStyle/>
                    <a:p>
                      <a:pPr algn="ctr"/>
                      <a:r>
                        <a:rPr lang="en-US" dirty="0" smtClean="0"/>
                        <a:t>S</a:t>
                      </a:r>
                      <a:endParaRPr lang="en-US" dirty="0"/>
                    </a:p>
                  </a:txBody>
                  <a:tcPr/>
                </a:tc>
                <a:tc>
                  <a:txBody>
                    <a:bodyPr/>
                    <a:lstStyle/>
                    <a:p>
                      <a:pPr algn="ctr"/>
                      <a:r>
                        <a:rPr lang="en-US" dirty="0" smtClean="0"/>
                        <a:t>M</a:t>
                      </a:r>
                      <a:endParaRPr lang="en-US" dirty="0"/>
                    </a:p>
                  </a:txBody>
                  <a:tcPr/>
                </a:tc>
                <a:tc>
                  <a:txBody>
                    <a:bodyPr/>
                    <a:lstStyle/>
                    <a:p>
                      <a:pPr algn="ctr"/>
                      <a:r>
                        <a:rPr lang="en-US" dirty="0" smtClean="0"/>
                        <a:t>L</a:t>
                      </a:r>
                      <a:endParaRPr lang="en-US" dirty="0"/>
                    </a:p>
                  </a:txBody>
                  <a:tcPr/>
                </a:tc>
                <a:tc>
                  <a:txBody>
                    <a:bodyPr/>
                    <a:lstStyle/>
                    <a:p>
                      <a:pPr algn="ctr"/>
                      <a:r>
                        <a:rPr lang="en-US" dirty="0" smtClean="0"/>
                        <a:t>XL</a:t>
                      </a:r>
                      <a:endParaRPr lang="en-US" dirty="0"/>
                    </a:p>
                  </a:txBody>
                  <a:tcPr/>
                </a:tc>
                <a:extLst>
                  <a:ext uri="{0D108BD9-81ED-4DB2-BD59-A6C34878D82A}">
                    <a16:rowId xmlns:a16="http://schemas.microsoft.com/office/drawing/2014/main" val="10000"/>
                  </a:ext>
                </a:extLst>
              </a:tr>
              <a:tr h="370840">
                <a:tc>
                  <a:txBody>
                    <a:bodyPr/>
                    <a:lstStyle/>
                    <a:p>
                      <a:pPr algn="ctr"/>
                      <a:r>
                        <a:rPr lang="en-US" dirty="0" smtClean="0"/>
                        <a:t>Red</a:t>
                      </a:r>
                      <a:endParaRPr lang="en-US" dirty="0"/>
                    </a:p>
                  </a:txBody>
                  <a:tcPr/>
                </a:tc>
                <a:tc>
                  <a:txBody>
                    <a:bodyPr/>
                    <a:lstStyle/>
                    <a:p>
                      <a:pPr algn="ctr"/>
                      <a:r>
                        <a:rPr lang="en-US" dirty="0" smtClean="0"/>
                        <a:t>30</a:t>
                      </a:r>
                      <a:endParaRPr lang="en-US" dirty="0"/>
                    </a:p>
                  </a:txBody>
                  <a:tcPr/>
                </a:tc>
                <a:tc>
                  <a:txBody>
                    <a:bodyPr/>
                    <a:lstStyle/>
                    <a:p>
                      <a:pPr algn="ctr"/>
                      <a:r>
                        <a:rPr lang="en-US" dirty="0" smtClean="0"/>
                        <a:t>150</a:t>
                      </a:r>
                      <a:endParaRPr lang="en-US" dirty="0"/>
                    </a:p>
                  </a:txBody>
                  <a:tcPr/>
                </a:tc>
                <a:tc>
                  <a:txBody>
                    <a:bodyPr/>
                    <a:lstStyle/>
                    <a:p>
                      <a:pPr algn="ctr"/>
                      <a:r>
                        <a:rPr lang="en-US" dirty="0" smtClean="0"/>
                        <a:t>150</a:t>
                      </a:r>
                      <a:endParaRPr lang="en-US" dirty="0"/>
                    </a:p>
                  </a:txBody>
                  <a:tcPr/>
                </a:tc>
                <a:tc>
                  <a:txBody>
                    <a:bodyPr/>
                    <a:lstStyle/>
                    <a:p>
                      <a:pPr algn="ctr"/>
                      <a:r>
                        <a:rPr lang="en-US" dirty="0" smtClean="0"/>
                        <a:t>120</a:t>
                      </a:r>
                      <a:endParaRPr lang="en-US" dirty="0"/>
                    </a:p>
                  </a:txBody>
                  <a:tcPr/>
                </a:tc>
                <a:tc>
                  <a:txBody>
                    <a:bodyPr/>
                    <a:lstStyle/>
                    <a:p>
                      <a:pPr algn="ctr"/>
                      <a:r>
                        <a:rPr lang="en-US" dirty="0" smtClean="0"/>
                        <a:t>50</a:t>
                      </a:r>
                      <a:endParaRPr lang="en-US"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62501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3" end="3"/>
                                            </p:txEl>
                                          </p:spTgt>
                                        </p:tgtEl>
                                        <p:attrNameLst>
                                          <p:attrName>style.visibility</p:attrName>
                                        </p:attrNameLst>
                                      </p:cBhvr>
                                      <p:to>
                                        <p:strVal val="visible"/>
                                      </p:to>
                                    </p:set>
                                    <p:animEffect transition="in" filter="blinds(horizontal)">
                                      <p:cBhvr>
                                        <p:cTn id="12" dur="500"/>
                                        <p:tgtEl>
                                          <p:spTgt spid="4">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blinds(horizontal)">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5" end="5"/>
                                            </p:txEl>
                                          </p:spTgt>
                                        </p:tgtEl>
                                        <p:attrNameLst>
                                          <p:attrName>style.visibility</p:attrName>
                                        </p:attrNameLst>
                                      </p:cBhvr>
                                      <p:to>
                                        <p:strVal val="visible"/>
                                      </p:to>
                                    </p:set>
                                    <p:animEffect transition="in" filter="blinds(horizontal)">
                                      <p:cBhvr>
                                        <p:cTn id="22" dur="500"/>
                                        <p:tgtEl>
                                          <p:spTgt spid="4">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6" end="6"/>
                                            </p:txEl>
                                          </p:spTgt>
                                        </p:tgtEl>
                                        <p:attrNameLst>
                                          <p:attrName>style.visibility</p:attrName>
                                        </p:attrNameLst>
                                      </p:cBhvr>
                                      <p:to>
                                        <p:strVal val="visible"/>
                                      </p:to>
                                    </p:set>
                                    <p:animEffect transition="in" filter="blinds(horizontal)">
                                      <p:cBhvr>
                                        <p:cTn id="2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12</a:t>
            </a:fld>
            <a:endParaRPr lang="en-US" smtClean="0"/>
          </a:p>
        </p:txBody>
      </p:sp>
      <p:sp>
        <p:nvSpPr>
          <p:cNvPr id="4" name="Content Placeholder 2"/>
          <p:cNvSpPr>
            <a:spLocks noGrp="1"/>
          </p:cNvSpPr>
          <p:nvPr>
            <p:ph idx="1"/>
          </p:nvPr>
        </p:nvSpPr>
        <p:spPr>
          <a:xfrm>
            <a:off x="457200" y="2133600"/>
            <a:ext cx="8534400" cy="4495800"/>
          </a:xfrm>
        </p:spPr>
        <p:txBody>
          <a:bodyPr/>
          <a:lstStyle/>
          <a:p>
            <a:pPr marL="0" indent="0">
              <a:buNone/>
            </a:pPr>
            <a:r>
              <a:rPr lang="en-US" sz="2400" dirty="0" err="1"/>
              <a:t>Hệ</a:t>
            </a:r>
            <a:r>
              <a:rPr lang="en-US" sz="2400" dirty="0"/>
              <a:t> qui </a:t>
            </a:r>
            <a:r>
              <a:rPr lang="en-US" sz="2400" dirty="0" err="1"/>
              <a:t>đổi</a:t>
            </a:r>
            <a:r>
              <a:rPr lang="en-US" sz="2400" dirty="0"/>
              <a:t>: </a:t>
            </a:r>
          </a:p>
          <a:p>
            <a:pPr marL="0" lv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5.3 </a:t>
            </a:r>
            <a:r>
              <a:rPr lang="en-US" sz="3200" dirty="0" err="1" smtClean="0"/>
              <a:t>Tính</a:t>
            </a:r>
            <a:r>
              <a:rPr lang="en-US" sz="3200" dirty="0" smtClean="0"/>
              <a:t> chi </a:t>
            </a:r>
            <a:r>
              <a:rPr lang="en-US" sz="3200" dirty="0" err="1" smtClean="0"/>
              <a:t>phí</a:t>
            </a:r>
            <a:r>
              <a:rPr lang="en-US" sz="3200" dirty="0" smtClean="0"/>
              <a:t> </a:t>
            </a:r>
            <a:r>
              <a:rPr lang="en-US" sz="3200" dirty="0" err="1" smtClean="0"/>
              <a:t>đặt</a:t>
            </a:r>
            <a:r>
              <a:rPr lang="en-US" sz="3200" dirty="0" smtClean="0"/>
              <a:t> </a:t>
            </a:r>
            <a:r>
              <a:rPr lang="en-US" sz="3200" dirty="0" err="1" smtClean="0"/>
              <a:t>mua</a:t>
            </a:r>
            <a:r>
              <a:rPr lang="en-US" sz="3200" dirty="0" smtClean="0"/>
              <a:t> </a:t>
            </a:r>
            <a:r>
              <a:rPr lang="en-US" sz="3200" dirty="0" err="1" smtClean="0"/>
              <a:t>vải</a:t>
            </a:r>
            <a:r>
              <a:rPr lang="en-US" sz="3200" dirty="0" smtClean="0"/>
              <a:t>/NPL </a:t>
            </a:r>
            <a:r>
              <a:rPr lang="en-US" sz="3200" dirty="0" err="1" smtClean="0"/>
              <a:t>dạng</a:t>
            </a:r>
            <a:r>
              <a:rPr lang="en-US" sz="3200" dirty="0" smtClean="0"/>
              <a:t> </a:t>
            </a:r>
            <a:r>
              <a:rPr lang="en-US" sz="3200" dirty="0" err="1" smtClean="0"/>
              <a:t>tấm</a:t>
            </a:r>
            <a:endParaRPr lang="en-US" sz="3200" dirty="0"/>
          </a:p>
        </p:txBody>
      </p:sp>
      <p:graphicFrame>
        <p:nvGraphicFramePr>
          <p:cNvPr id="6" name="Table 5"/>
          <p:cNvGraphicFramePr>
            <a:graphicFrameLocks noGrp="1"/>
          </p:cNvGraphicFramePr>
          <p:nvPr>
            <p:extLst>
              <p:ext uri="{D42A27DB-BD31-4B8C-83A1-F6EECF244321}">
                <p14:modId xmlns:p14="http://schemas.microsoft.com/office/powerpoint/2010/main" val="1791525516"/>
              </p:ext>
            </p:extLst>
          </p:nvPr>
        </p:nvGraphicFramePr>
        <p:xfrm>
          <a:off x="457200" y="2590798"/>
          <a:ext cx="8153399" cy="3992135"/>
        </p:xfrm>
        <a:graphic>
          <a:graphicData uri="http://schemas.openxmlformats.org/drawingml/2006/table">
            <a:tbl>
              <a:tblPr firstRow="1" firstCol="1" bandRow="1">
                <a:tableStyleId>{5C22544A-7EE6-4342-B048-85BDC9FD1C3A}</a:tableStyleId>
              </a:tblPr>
              <a:tblGrid>
                <a:gridCol w="1702975">
                  <a:extLst>
                    <a:ext uri="{9D8B030D-6E8A-4147-A177-3AD203B41FA5}">
                      <a16:colId xmlns:a16="http://schemas.microsoft.com/office/drawing/2014/main" val="20000"/>
                    </a:ext>
                  </a:extLst>
                </a:gridCol>
                <a:gridCol w="2402731">
                  <a:extLst>
                    <a:ext uri="{9D8B030D-6E8A-4147-A177-3AD203B41FA5}">
                      <a16:colId xmlns:a16="http://schemas.microsoft.com/office/drawing/2014/main" val="20001"/>
                    </a:ext>
                  </a:extLst>
                </a:gridCol>
                <a:gridCol w="971089">
                  <a:extLst>
                    <a:ext uri="{9D8B030D-6E8A-4147-A177-3AD203B41FA5}">
                      <a16:colId xmlns:a16="http://schemas.microsoft.com/office/drawing/2014/main" val="20002"/>
                    </a:ext>
                  </a:extLst>
                </a:gridCol>
                <a:gridCol w="3076604">
                  <a:extLst>
                    <a:ext uri="{9D8B030D-6E8A-4147-A177-3AD203B41FA5}">
                      <a16:colId xmlns:a16="http://schemas.microsoft.com/office/drawing/2014/main" val="20003"/>
                    </a:ext>
                  </a:extLst>
                </a:gridCol>
              </a:tblGrid>
              <a:tr h="927623">
                <a:tc>
                  <a:txBody>
                    <a:bodyPr/>
                    <a:lstStyle/>
                    <a:p>
                      <a:pPr marL="0" marR="0" algn="ctr">
                        <a:lnSpc>
                          <a:spcPct val="115000"/>
                        </a:lnSpc>
                        <a:spcBef>
                          <a:spcPts val="0"/>
                        </a:spcBef>
                        <a:spcAft>
                          <a:spcPts val="0"/>
                        </a:spcAft>
                      </a:pPr>
                      <a:r>
                        <a:rPr lang="en-US" sz="2000">
                          <a:effectLst/>
                        </a:rPr>
                        <a:t>Yêu cầu qui đổi</a:t>
                      </a:r>
                      <a:endParaRPr lang="en-US" sz="2000">
                        <a:effectLst/>
                        <a:latin typeface="Calibri"/>
                        <a:ea typeface="MS Mincho"/>
                        <a:cs typeface="Times New Roman"/>
                      </a:endParaRPr>
                    </a:p>
                  </a:txBody>
                  <a:tcPr marL="68580" marR="68580" marT="0" marB="0" anchor="ctr">
                    <a:solidFill>
                      <a:srgbClr val="002060"/>
                    </a:solidFill>
                  </a:tcPr>
                </a:tc>
                <a:tc>
                  <a:txBody>
                    <a:bodyPr/>
                    <a:lstStyle/>
                    <a:p>
                      <a:pPr marL="0" marR="0" algn="ctr">
                        <a:lnSpc>
                          <a:spcPct val="115000"/>
                        </a:lnSpc>
                        <a:spcBef>
                          <a:spcPts val="0"/>
                        </a:spcBef>
                        <a:spcAft>
                          <a:spcPts val="0"/>
                        </a:spcAft>
                      </a:pPr>
                      <a:r>
                        <a:rPr lang="en-US" sz="2000">
                          <a:effectLst/>
                        </a:rPr>
                        <a:t>Cách tính</a:t>
                      </a:r>
                      <a:endParaRPr lang="en-US" sz="2000">
                        <a:effectLst/>
                        <a:latin typeface="Calibri"/>
                        <a:ea typeface="MS Mincho"/>
                        <a:cs typeface="Times New Roman"/>
                      </a:endParaRPr>
                    </a:p>
                  </a:txBody>
                  <a:tcPr marL="68580" marR="68580" marT="0" marB="0" anchor="ctr">
                    <a:solidFill>
                      <a:srgbClr val="002060"/>
                    </a:solidFill>
                  </a:tcPr>
                </a:tc>
                <a:tc gridSpan="2">
                  <a:txBody>
                    <a:bodyPr/>
                    <a:lstStyle/>
                    <a:p>
                      <a:pPr marL="0" marR="0" algn="ctr">
                        <a:lnSpc>
                          <a:spcPct val="115000"/>
                        </a:lnSpc>
                        <a:spcBef>
                          <a:spcPts val="0"/>
                        </a:spcBef>
                        <a:spcAft>
                          <a:spcPts val="0"/>
                        </a:spcAft>
                      </a:pPr>
                      <a:r>
                        <a:rPr lang="en-US" sz="2000">
                          <a:effectLst/>
                        </a:rPr>
                        <a:t>Ví dụ</a:t>
                      </a:r>
                      <a:endParaRPr lang="en-US" sz="2000">
                        <a:effectLst/>
                        <a:latin typeface="Calibri"/>
                        <a:ea typeface="MS Mincho"/>
                        <a:cs typeface="Times New Roman"/>
                      </a:endParaRPr>
                    </a:p>
                  </a:txBody>
                  <a:tcPr marL="68580" marR="68580" marT="0" marB="0" anchor="ctr">
                    <a:solidFill>
                      <a:srgbClr val="002060"/>
                    </a:solidFill>
                  </a:tcPr>
                </a:tc>
                <a:tc hMerge="1">
                  <a:txBody>
                    <a:bodyPr/>
                    <a:lstStyle/>
                    <a:p>
                      <a:endParaRPr lang="en-US"/>
                    </a:p>
                  </a:txBody>
                  <a:tcPr/>
                </a:tc>
                <a:extLst>
                  <a:ext uri="{0D108BD9-81ED-4DB2-BD59-A6C34878D82A}">
                    <a16:rowId xmlns:a16="http://schemas.microsoft.com/office/drawing/2014/main" val="10000"/>
                  </a:ext>
                </a:extLst>
              </a:tr>
              <a:tr h="448385">
                <a:tc>
                  <a:txBody>
                    <a:bodyPr/>
                    <a:lstStyle/>
                    <a:p>
                      <a:pPr marL="0" marR="0" algn="ctr">
                        <a:lnSpc>
                          <a:spcPct val="115000"/>
                        </a:lnSpc>
                        <a:spcBef>
                          <a:spcPts val="0"/>
                        </a:spcBef>
                        <a:spcAft>
                          <a:spcPts val="0"/>
                        </a:spcAft>
                      </a:pPr>
                      <a:r>
                        <a:rPr lang="en-US" sz="2000">
                          <a:effectLst/>
                        </a:rPr>
                        <a:t>m → yd</a:t>
                      </a:r>
                      <a:endParaRPr lang="en-US" sz="2000">
                        <a:effectLst/>
                        <a:latin typeface="Calibri"/>
                        <a:ea typeface="MS Mincho"/>
                        <a:cs typeface="Times New Roman"/>
                      </a:endParaRPr>
                    </a:p>
                  </a:txBody>
                  <a:tcPr marL="68580" marR="68580" marT="0" marB="0" anchor="ctr">
                    <a:solidFill>
                      <a:srgbClr val="002060"/>
                    </a:solidFill>
                  </a:tcPr>
                </a:tc>
                <a:tc>
                  <a:txBody>
                    <a:bodyPr/>
                    <a:lstStyle/>
                    <a:p>
                      <a:pPr marL="0" marR="0" algn="ctr">
                        <a:lnSpc>
                          <a:spcPct val="115000"/>
                        </a:lnSpc>
                        <a:spcBef>
                          <a:spcPts val="0"/>
                        </a:spcBef>
                        <a:spcAft>
                          <a:spcPts val="0"/>
                        </a:spcAft>
                      </a:pPr>
                      <a:r>
                        <a:rPr lang="en-US" sz="2000">
                          <a:effectLst/>
                        </a:rPr>
                        <a:t>1m = 1,0936 yds</a:t>
                      </a:r>
                      <a:endParaRPr lang="en-US" sz="2000">
                        <a:effectLst/>
                        <a:latin typeface="Calibri"/>
                        <a:ea typeface="MS Mincho"/>
                        <a:cs typeface="Times New Roman"/>
                      </a:endParaRPr>
                    </a:p>
                  </a:txBody>
                  <a:tcPr marL="68580" marR="68580" marT="0" marB="0" anchor="ctr">
                    <a:solidFill>
                      <a:schemeClr val="accent4">
                        <a:lumMod val="60000"/>
                        <a:lumOff val="40000"/>
                      </a:schemeClr>
                    </a:solidFill>
                  </a:tcPr>
                </a:tc>
                <a:tc>
                  <a:txBody>
                    <a:bodyPr/>
                    <a:lstStyle/>
                    <a:p>
                      <a:pPr marL="0" marR="0" algn="ctr">
                        <a:lnSpc>
                          <a:spcPct val="115000"/>
                        </a:lnSpc>
                        <a:spcBef>
                          <a:spcPts val="0"/>
                        </a:spcBef>
                        <a:spcAft>
                          <a:spcPts val="0"/>
                        </a:spcAft>
                      </a:pPr>
                      <a:r>
                        <a:rPr lang="en-US" sz="2000">
                          <a:effectLst/>
                        </a:rPr>
                        <a:t>Giá vải</a:t>
                      </a:r>
                      <a:endParaRPr lang="en-US" sz="2000">
                        <a:effectLst/>
                        <a:latin typeface="Calibri"/>
                        <a:ea typeface="MS Mincho"/>
                        <a:cs typeface="Times New Roman"/>
                      </a:endParaRPr>
                    </a:p>
                  </a:txBody>
                  <a:tcPr marL="68580" marR="68580" marT="0" marB="0" anchor="ctr">
                    <a:solidFill>
                      <a:schemeClr val="accent4">
                        <a:lumMod val="60000"/>
                        <a:lumOff val="40000"/>
                      </a:schemeClr>
                    </a:solidFill>
                  </a:tcPr>
                </a:tc>
                <a:tc>
                  <a:txBody>
                    <a:bodyPr/>
                    <a:lstStyle/>
                    <a:p>
                      <a:pPr marL="0" marR="0" algn="ctr">
                        <a:lnSpc>
                          <a:spcPct val="115000"/>
                        </a:lnSpc>
                        <a:spcBef>
                          <a:spcPts val="0"/>
                        </a:spcBef>
                        <a:spcAft>
                          <a:spcPts val="0"/>
                        </a:spcAft>
                      </a:pPr>
                      <a:r>
                        <a:rPr lang="en-US" sz="2000">
                          <a:effectLst/>
                        </a:rPr>
                        <a:t>US $ 2,8/m= US $ 2,559/yd</a:t>
                      </a:r>
                      <a:endParaRPr lang="en-US" sz="2000">
                        <a:effectLst/>
                        <a:latin typeface="Calibri"/>
                        <a:ea typeface="MS Mincho"/>
                        <a:cs typeface="Times New Roman"/>
                      </a:endParaRPr>
                    </a:p>
                  </a:txBody>
                  <a:tcPr marL="68580" marR="68580" marT="0" marB="0" anchor="ctr">
                    <a:solidFill>
                      <a:schemeClr val="accent4">
                        <a:lumMod val="60000"/>
                        <a:lumOff val="40000"/>
                      </a:schemeClr>
                    </a:solidFill>
                  </a:tcPr>
                </a:tc>
                <a:extLst>
                  <a:ext uri="{0D108BD9-81ED-4DB2-BD59-A6C34878D82A}">
                    <a16:rowId xmlns:a16="http://schemas.microsoft.com/office/drawing/2014/main" val="10001"/>
                  </a:ext>
                </a:extLst>
              </a:tr>
              <a:tr h="448385">
                <a:tc>
                  <a:txBody>
                    <a:bodyPr/>
                    <a:lstStyle/>
                    <a:p>
                      <a:pPr marL="0" marR="0" algn="ctr">
                        <a:lnSpc>
                          <a:spcPct val="115000"/>
                        </a:lnSpc>
                        <a:spcBef>
                          <a:spcPts val="0"/>
                        </a:spcBef>
                        <a:spcAft>
                          <a:spcPts val="0"/>
                        </a:spcAft>
                      </a:pPr>
                      <a:r>
                        <a:rPr lang="en-US" sz="2000">
                          <a:effectLst/>
                        </a:rPr>
                        <a:t>yd → m</a:t>
                      </a:r>
                      <a:endParaRPr lang="en-US" sz="2000">
                        <a:effectLst/>
                        <a:latin typeface="Calibri"/>
                        <a:ea typeface="MS Mincho"/>
                        <a:cs typeface="Times New Roman"/>
                      </a:endParaRPr>
                    </a:p>
                  </a:txBody>
                  <a:tcPr marL="68580" marR="68580" marT="0" marB="0" anchor="ctr">
                    <a:solidFill>
                      <a:srgbClr val="002060"/>
                    </a:solidFill>
                  </a:tcPr>
                </a:tc>
                <a:tc>
                  <a:txBody>
                    <a:bodyPr/>
                    <a:lstStyle/>
                    <a:p>
                      <a:pPr marL="0" marR="0" algn="ctr">
                        <a:lnSpc>
                          <a:spcPct val="115000"/>
                        </a:lnSpc>
                        <a:spcBef>
                          <a:spcPts val="0"/>
                        </a:spcBef>
                        <a:spcAft>
                          <a:spcPts val="0"/>
                        </a:spcAft>
                      </a:pPr>
                      <a:r>
                        <a:rPr lang="en-US" sz="2000">
                          <a:effectLst/>
                        </a:rPr>
                        <a:t>1yd = 0,9144 m</a:t>
                      </a:r>
                      <a:endParaRPr lang="en-US" sz="2000">
                        <a:effectLst/>
                        <a:latin typeface="Calibri"/>
                        <a:ea typeface="MS Mincho"/>
                        <a:cs typeface="Times New Roman"/>
                      </a:endParaRPr>
                    </a:p>
                  </a:txBody>
                  <a:tcPr marL="68580" marR="68580" marT="0" marB="0" anchor="ctr">
                    <a:solidFill>
                      <a:schemeClr val="accent4">
                        <a:lumMod val="60000"/>
                        <a:lumOff val="40000"/>
                      </a:schemeClr>
                    </a:solidFill>
                  </a:tcPr>
                </a:tc>
                <a:tc>
                  <a:txBody>
                    <a:bodyPr/>
                    <a:lstStyle/>
                    <a:p>
                      <a:pPr marL="0" marR="0" algn="ctr">
                        <a:lnSpc>
                          <a:spcPct val="115000"/>
                        </a:lnSpc>
                        <a:spcBef>
                          <a:spcPts val="0"/>
                        </a:spcBef>
                        <a:spcAft>
                          <a:spcPts val="0"/>
                        </a:spcAft>
                      </a:pPr>
                      <a:r>
                        <a:rPr lang="en-US" sz="2000">
                          <a:effectLst/>
                        </a:rPr>
                        <a:t>Giá vải</a:t>
                      </a:r>
                      <a:endParaRPr lang="en-US" sz="2000">
                        <a:effectLst/>
                        <a:latin typeface="Calibri"/>
                        <a:ea typeface="MS Mincho"/>
                        <a:cs typeface="Times New Roman"/>
                      </a:endParaRPr>
                    </a:p>
                  </a:txBody>
                  <a:tcPr marL="68580" marR="68580" marT="0" marB="0" anchor="ctr">
                    <a:solidFill>
                      <a:schemeClr val="accent4">
                        <a:lumMod val="60000"/>
                        <a:lumOff val="40000"/>
                      </a:schemeClr>
                    </a:solidFill>
                  </a:tcPr>
                </a:tc>
                <a:tc>
                  <a:txBody>
                    <a:bodyPr/>
                    <a:lstStyle/>
                    <a:p>
                      <a:pPr marL="0" marR="0" algn="ctr">
                        <a:lnSpc>
                          <a:spcPct val="115000"/>
                        </a:lnSpc>
                        <a:spcBef>
                          <a:spcPts val="0"/>
                        </a:spcBef>
                        <a:spcAft>
                          <a:spcPts val="0"/>
                        </a:spcAft>
                      </a:pPr>
                      <a:r>
                        <a:rPr lang="en-US" sz="2000">
                          <a:effectLst/>
                        </a:rPr>
                        <a:t>US $ 4,5/yd= US $ 4,92/m</a:t>
                      </a:r>
                      <a:endParaRPr lang="en-US" sz="2000">
                        <a:effectLst/>
                        <a:latin typeface="Calibri"/>
                        <a:ea typeface="MS Mincho"/>
                        <a:cs typeface="Times New Roman"/>
                      </a:endParaRPr>
                    </a:p>
                  </a:txBody>
                  <a:tcPr marL="68580" marR="68580" marT="0" marB="0" anchor="ctr">
                    <a:solidFill>
                      <a:schemeClr val="accent4">
                        <a:lumMod val="60000"/>
                        <a:lumOff val="40000"/>
                      </a:schemeClr>
                    </a:solidFill>
                  </a:tcPr>
                </a:tc>
                <a:extLst>
                  <a:ext uri="{0D108BD9-81ED-4DB2-BD59-A6C34878D82A}">
                    <a16:rowId xmlns:a16="http://schemas.microsoft.com/office/drawing/2014/main" val="10002"/>
                  </a:ext>
                </a:extLst>
              </a:tr>
              <a:tr h="448385">
                <a:tc>
                  <a:txBody>
                    <a:bodyPr/>
                    <a:lstStyle/>
                    <a:p>
                      <a:pPr marL="0" marR="0" algn="ctr">
                        <a:lnSpc>
                          <a:spcPct val="115000"/>
                        </a:lnSpc>
                        <a:spcBef>
                          <a:spcPts val="0"/>
                        </a:spcBef>
                        <a:spcAft>
                          <a:spcPts val="0"/>
                        </a:spcAft>
                      </a:pPr>
                      <a:r>
                        <a:rPr lang="en-US" sz="2000">
                          <a:effectLst/>
                        </a:rPr>
                        <a:t>yd → inch</a:t>
                      </a:r>
                      <a:endParaRPr lang="en-US" sz="2000">
                        <a:effectLst/>
                        <a:latin typeface="Calibri"/>
                        <a:ea typeface="MS Mincho"/>
                        <a:cs typeface="Times New Roman"/>
                      </a:endParaRPr>
                    </a:p>
                  </a:txBody>
                  <a:tcPr marL="68580" marR="68580" marT="0" marB="0" anchor="ctr">
                    <a:solidFill>
                      <a:srgbClr val="002060"/>
                    </a:solidFill>
                  </a:tcPr>
                </a:tc>
                <a:tc>
                  <a:txBody>
                    <a:bodyPr/>
                    <a:lstStyle/>
                    <a:p>
                      <a:pPr marL="0" marR="0" algn="ctr">
                        <a:lnSpc>
                          <a:spcPct val="115000"/>
                        </a:lnSpc>
                        <a:spcBef>
                          <a:spcPts val="0"/>
                        </a:spcBef>
                        <a:spcAft>
                          <a:spcPts val="0"/>
                        </a:spcAft>
                      </a:pPr>
                      <a:r>
                        <a:rPr lang="en-US" sz="2000">
                          <a:effectLst/>
                        </a:rPr>
                        <a:t>1yd = 36”</a:t>
                      </a:r>
                      <a:endParaRPr lang="en-US" sz="2000">
                        <a:effectLst/>
                        <a:latin typeface="Calibri"/>
                        <a:ea typeface="MS Mincho"/>
                        <a:cs typeface="Times New Roman"/>
                      </a:endParaRPr>
                    </a:p>
                  </a:txBody>
                  <a:tcPr marL="68580" marR="68580" marT="0" marB="0" anchor="ctr">
                    <a:solidFill>
                      <a:schemeClr val="accent4">
                        <a:lumMod val="60000"/>
                        <a:lumOff val="40000"/>
                      </a:schemeClr>
                    </a:solidFill>
                  </a:tcPr>
                </a:tc>
                <a:tc>
                  <a:txBody>
                    <a:bodyPr/>
                    <a:lstStyle/>
                    <a:p>
                      <a:pPr marL="0" marR="0" algn="ctr">
                        <a:lnSpc>
                          <a:spcPct val="115000"/>
                        </a:lnSpc>
                        <a:spcBef>
                          <a:spcPts val="0"/>
                        </a:spcBef>
                        <a:spcAft>
                          <a:spcPts val="0"/>
                        </a:spcAft>
                      </a:pPr>
                      <a:r>
                        <a:rPr lang="en-US" sz="2000">
                          <a:effectLst/>
                        </a:rPr>
                        <a:t>Khổ vải</a:t>
                      </a:r>
                      <a:endParaRPr lang="en-US" sz="2000">
                        <a:effectLst/>
                        <a:latin typeface="Calibri"/>
                        <a:ea typeface="MS Mincho"/>
                        <a:cs typeface="Times New Roman"/>
                      </a:endParaRPr>
                    </a:p>
                  </a:txBody>
                  <a:tcPr marL="68580" marR="68580" marT="0" marB="0" anchor="ctr">
                    <a:solidFill>
                      <a:schemeClr val="accent4">
                        <a:lumMod val="60000"/>
                        <a:lumOff val="40000"/>
                      </a:schemeClr>
                    </a:solidFill>
                  </a:tcPr>
                </a:tc>
                <a:tc>
                  <a:txBody>
                    <a:bodyPr/>
                    <a:lstStyle/>
                    <a:p>
                      <a:pPr marL="0" marR="0" algn="ctr">
                        <a:lnSpc>
                          <a:spcPct val="115000"/>
                        </a:lnSpc>
                        <a:spcBef>
                          <a:spcPts val="0"/>
                        </a:spcBef>
                        <a:spcAft>
                          <a:spcPts val="0"/>
                        </a:spcAft>
                      </a:pPr>
                      <a:r>
                        <a:rPr lang="en-US" sz="2000">
                          <a:effectLst/>
                        </a:rPr>
                        <a:t>58”= 1+22/36 = 1,61 yd</a:t>
                      </a:r>
                      <a:endParaRPr lang="en-US" sz="2000">
                        <a:effectLst/>
                        <a:latin typeface="Calibri"/>
                        <a:ea typeface="MS Mincho"/>
                        <a:cs typeface="Times New Roman"/>
                      </a:endParaRPr>
                    </a:p>
                  </a:txBody>
                  <a:tcPr marL="68580" marR="68580" marT="0" marB="0" anchor="ctr">
                    <a:solidFill>
                      <a:schemeClr val="accent4">
                        <a:lumMod val="60000"/>
                        <a:lumOff val="40000"/>
                      </a:schemeClr>
                    </a:solidFill>
                  </a:tcPr>
                </a:tc>
                <a:extLst>
                  <a:ext uri="{0D108BD9-81ED-4DB2-BD59-A6C34878D82A}">
                    <a16:rowId xmlns:a16="http://schemas.microsoft.com/office/drawing/2014/main" val="10003"/>
                  </a:ext>
                </a:extLst>
              </a:tr>
              <a:tr h="927623">
                <a:tc>
                  <a:txBody>
                    <a:bodyPr/>
                    <a:lstStyle/>
                    <a:p>
                      <a:pPr marL="0" marR="0" algn="ctr">
                        <a:lnSpc>
                          <a:spcPct val="115000"/>
                        </a:lnSpc>
                        <a:spcBef>
                          <a:spcPts val="0"/>
                        </a:spcBef>
                        <a:spcAft>
                          <a:spcPts val="0"/>
                        </a:spcAft>
                      </a:pPr>
                      <a:r>
                        <a:rPr lang="en-US" sz="2000">
                          <a:effectLst/>
                        </a:rPr>
                        <a:t>inch → m</a:t>
                      </a:r>
                      <a:endParaRPr lang="en-US" sz="2000">
                        <a:effectLst/>
                        <a:latin typeface="Calibri"/>
                        <a:ea typeface="MS Mincho"/>
                        <a:cs typeface="Times New Roman"/>
                      </a:endParaRPr>
                    </a:p>
                  </a:txBody>
                  <a:tcPr marL="68580" marR="68580" marT="0" marB="0" anchor="ctr">
                    <a:solidFill>
                      <a:srgbClr val="002060"/>
                    </a:solidFill>
                  </a:tcPr>
                </a:tc>
                <a:tc>
                  <a:txBody>
                    <a:bodyPr/>
                    <a:lstStyle/>
                    <a:p>
                      <a:pPr marL="0" marR="0" algn="ctr">
                        <a:lnSpc>
                          <a:spcPct val="115000"/>
                        </a:lnSpc>
                        <a:spcBef>
                          <a:spcPts val="0"/>
                        </a:spcBef>
                        <a:spcAft>
                          <a:spcPts val="0"/>
                        </a:spcAft>
                      </a:pPr>
                      <a:r>
                        <a:rPr lang="en-US" sz="2000">
                          <a:effectLst/>
                        </a:rPr>
                        <a:t>1”= 2,54/100m=0,0254m</a:t>
                      </a:r>
                      <a:endParaRPr lang="en-US" sz="2000">
                        <a:effectLst/>
                        <a:latin typeface="Calibri"/>
                        <a:ea typeface="MS Mincho"/>
                        <a:cs typeface="Times New Roman"/>
                      </a:endParaRPr>
                    </a:p>
                  </a:txBody>
                  <a:tcPr marL="68580" marR="68580" marT="0" marB="0" anchor="ctr">
                    <a:solidFill>
                      <a:schemeClr val="accent4">
                        <a:lumMod val="60000"/>
                        <a:lumOff val="40000"/>
                      </a:schemeClr>
                    </a:solidFill>
                  </a:tcPr>
                </a:tc>
                <a:tc>
                  <a:txBody>
                    <a:bodyPr/>
                    <a:lstStyle/>
                    <a:p>
                      <a:pPr marL="0" marR="0" algn="ctr">
                        <a:lnSpc>
                          <a:spcPct val="115000"/>
                        </a:lnSpc>
                        <a:spcBef>
                          <a:spcPts val="0"/>
                        </a:spcBef>
                        <a:spcAft>
                          <a:spcPts val="0"/>
                        </a:spcAft>
                      </a:pPr>
                      <a:r>
                        <a:rPr lang="en-US" sz="2000">
                          <a:effectLst/>
                        </a:rPr>
                        <a:t>Khổ vải</a:t>
                      </a:r>
                      <a:endParaRPr lang="en-US" sz="2000">
                        <a:effectLst/>
                        <a:latin typeface="Calibri"/>
                        <a:ea typeface="MS Mincho"/>
                        <a:cs typeface="Times New Roman"/>
                      </a:endParaRPr>
                    </a:p>
                  </a:txBody>
                  <a:tcPr marL="68580" marR="68580" marT="0" marB="0" anchor="ctr">
                    <a:solidFill>
                      <a:schemeClr val="accent4">
                        <a:lumMod val="60000"/>
                        <a:lumOff val="40000"/>
                      </a:schemeClr>
                    </a:solidFill>
                  </a:tcPr>
                </a:tc>
                <a:tc>
                  <a:txBody>
                    <a:bodyPr/>
                    <a:lstStyle/>
                    <a:p>
                      <a:pPr marL="0" marR="0" algn="ctr">
                        <a:lnSpc>
                          <a:spcPct val="115000"/>
                        </a:lnSpc>
                        <a:spcBef>
                          <a:spcPts val="0"/>
                        </a:spcBef>
                        <a:spcAft>
                          <a:spcPts val="0"/>
                        </a:spcAft>
                      </a:pPr>
                      <a:r>
                        <a:rPr lang="en-US" sz="2000" dirty="0">
                          <a:effectLst/>
                        </a:rPr>
                        <a:t>58”= 1,47 m</a:t>
                      </a:r>
                      <a:endParaRPr lang="en-US" sz="2000" dirty="0">
                        <a:effectLst/>
                        <a:latin typeface="Calibri"/>
                        <a:ea typeface="MS Mincho"/>
                        <a:cs typeface="Times New Roman"/>
                      </a:endParaRPr>
                    </a:p>
                  </a:txBody>
                  <a:tcPr marL="68580" marR="68580" marT="0" marB="0" anchor="ctr">
                    <a:solidFill>
                      <a:schemeClr val="accent4">
                        <a:lumMod val="60000"/>
                        <a:lumOff val="40000"/>
                      </a:schemeClr>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51351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13</a:t>
            </a:fld>
            <a:endParaRPr lang="en-US" smtClean="0"/>
          </a:p>
        </p:txBody>
      </p:sp>
      <p:sp>
        <p:nvSpPr>
          <p:cNvPr id="4" name="Content Placeholder 2"/>
          <p:cNvSpPr>
            <a:spLocks noGrp="1"/>
          </p:cNvSpPr>
          <p:nvPr>
            <p:ph idx="1"/>
          </p:nvPr>
        </p:nvSpPr>
        <p:spPr>
          <a:xfrm>
            <a:off x="457200" y="1447800"/>
            <a:ext cx="8229600" cy="5105400"/>
          </a:xfrm>
        </p:spPr>
        <p:txBody>
          <a:bodyPr/>
          <a:lstStyle/>
          <a:p>
            <a:pPr marL="0" indent="0">
              <a:buNone/>
            </a:pPr>
            <a:r>
              <a:rPr lang="en-US" sz="2800" dirty="0" err="1"/>
              <a:t>Ví</a:t>
            </a:r>
            <a:r>
              <a:rPr lang="en-US" sz="2800" dirty="0"/>
              <a:t> </a:t>
            </a:r>
            <a:r>
              <a:rPr lang="en-US" sz="2800" dirty="0" err="1"/>
              <a:t>dụ</a:t>
            </a:r>
            <a:r>
              <a:rPr lang="en-US" sz="2800" dirty="0"/>
              <a:t> </a:t>
            </a:r>
            <a:r>
              <a:rPr lang="en-US" sz="2800" dirty="0" smtClean="0"/>
              <a:t>3: Cho </a:t>
            </a:r>
            <a:r>
              <a:rPr lang="en-US" sz="2800" dirty="0" err="1" smtClean="0"/>
              <a:t>bảng</a:t>
            </a:r>
            <a:r>
              <a:rPr lang="en-US" sz="2800" dirty="0" smtClean="0"/>
              <a:t> </a:t>
            </a:r>
            <a:r>
              <a:rPr lang="en-US" sz="2800" dirty="0" err="1" smtClean="0"/>
              <a:t>thông</a:t>
            </a:r>
            <a:r>
              <a:rPr lang="en-US" sz="2800" dirty="0" smtClean="0"/>
              <a:t> </a:t>
            </a:r>
            <a:r>
              <a:rPr lang="en-US" sz="2800" dirty="0" err="1" smtClean="0"/>
              <a:t>số</a:t>
            </a:r>
            <a:r>
              <a:rPr lang="en-US" sz="2800" dirty="0" smtClean="0"/>
              <a:t> </a:t>
            </a:r>
            <a:r>
              <a:rPr lang="en-US" sz="2800" dirty="0" err="1" smtClean="0"/>
              <a:t>sau</a:t>
            </a:r>
            <a:endParaRPr lang="en-US" sz="2800" dirty="0"/>
          </a:p>
          <a:p>
            <a:pPr marL="0" indent="0">
              <a:buNone/>
            </a:pPr>
            <a:endParaRPr lang="en-US" sz="2800" dirty="0" smtClean="0"/>
          </a:p>
          <a:p>
            <a:pPr marL="0" indent="0">
              <a:buNone/>
            </a:pPr>
            <a:endParaRPr lang="en-US" sz="2800" dirty="0"/>
          </a:p>
          <a:p>
            <a:pPr marL="0" indent="0">
              <a:buNone/>
            </a:pPr>
            <a:endParaRPr lang="en-US" sz="2800" dirty="0" smtClean="0"/>
          </a:p>
        </p:txBody>
      </p:sp>
      <p:sp>
        <p:nvSpPr>
          <p:cNvPr id="5" name="Rounded Rectangle 4"/>
          <p:cNvSpPr/>
          <p:nvPr/>
        </p:nvSpPr>
        <p:spPr>
          <a:xfrm>
            <a:off x="381000" y="914400"/>
            <a:ext cx="8077200" cy="533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err="1" smtClean="0"/>
              <a:t>Bài</a:t>
            </a:r>
            <a:r>
              <a:rPr lang="en-US" sz="3200" dirty="0" smtClean="0"/>
              <a:t> </a:t>
            </a:r>
            <a:r>
              <a:rPr lang="en-US" sz="3200" dirty="0" err="1" smtClean="0"/>
              <a:t>tập</a:t>
            </a:r>
            <a:endParaRPr lang="en-US" sz="3200" dirty="0"/>
          </a:p>
        </p:txBody>
      </p:sp>
      <p:graphicFrame>
        <p:nvGraphicFramePr>
          <p:cNvPr id="6" name="Table 5"/>
          <p:cNvGraphicFramePr>
            <a:graphicFrameLocks noGrp="1"/>
          </p:cNvGraphicFramePr>
          <p:nvPr>
            <p:extLst>
              <p:ext uri="{D42A27DB-BD31-4B8C-83A1-F6EECF244321}">
                <p14:modId xmlns:p14="http://schemas.microsoft.com/office/powerpoint/2010/main" val="2659617724"/>
              </p:ext>
            </p:extLst>
          </p:nvPr>
        </p:nvGraphicFramePr>
        <p:xfrm>
          <a:off x="1371600" y="2133600"/>
          <a:ext cx="6096000" cy="445008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2743200">
                  <a:extLst>
                    <a:ext uri="{9D8B030D-6E8A-4147-A177-3AD203B41FA5}">
                      <a16:colId xmlns:a16="http://schemas.microsoft.com/office/drawing/2014/main" val="20001"/>
                    </a:ext>
                  </a:extLst>
                </a:gridCol>
                <a:gridCol w="2514600">
                  <a:extLst>
                    <a:ext uri="{9D8B030D-6E8A-4147-A177-3AD203B41FA5}">
                      <a16:colId xmlns:a16="http://schemas.microsoft.com/office/drawing/2014/main" val="20002"/>
                    </a:ext>
                  </a:extLst>
                </a:gridCol>
              </a:tblGrid>
              <a:tr h="370840">
                <a:tc>
                  <a:txBody>
                    <a:bodyPr/>
                    <a:lstStyle/>
                    <a:p>
                      <a:pPr algn="ctr"/>
                      <a:r>
                        <a:rPr lang="en-US" dirty="0" smtClean="0"/>
                        <a:t>STT</a:t>
                      </a:r>
                      <a:endParaRPr lang="en-US" dirty="0"/>
                    </a:p>
                  </a:txBody>
                  <a:tcPr/>
                </a:tc>
                <a:tc>
                  <a:txBody>
                    <a:bodyPr/>
                    <a:lstStyle/>
                    <a:p>
                      <a:pPr algn="ctr"/>
                      <a:r>
                        <a:rPr lang="en-US" dirty="0" smtClean="0"/>
                        <a:t>MÔ</a:t>
                      </a:r>
                      <a:r>
                        <a:rPr lang="en-US" baseline="0" dirty="0" smtClean="0"/>
                        <a:t> TẢ</a:t>
                      </a:r>
                      <a:endParaRPr lang="en-US" dirty="0"/>
                    </a:p>
                  </a:txBody>
                  <a:tcPr/>
                </a:tc>
                <a:tc>
                  <a:txBody>
                    <a:bodyPr/>
                    <a:lstStyle/>
                    <a:p>
                      <a:pPr algn="ctr"/>
                      <a:r>
                        <a:rPr lang="en-US" dirty="0" smtClean="0"/>
                        <a:t>THÔNG</a:t>
                      </a:r>
                      <a:r>
                        <a:rPr lang="en-US" baseline="0" dirty="0" smtClean="0"/>
                        <a:t> SỐ (cm)</a:t>
                      </a:r>
                      <a:endParaRPr lang="en-US" dirty="0"/>
                    </a:p>
                  </a:txBody>
                  <a:tcPr/>
                </a:tc>
                <a:extLst>
                  <a:ext uri="{0D108BD9-81ED-4DB2-BD59-A6C34878D82A}">
                    <a16:rowId xmlns:a16="http://schemas.microsoft.com/office/drawing/2014/main" val="10000"/>
                  </a:ext>
                </a:extLst>
              </a:tr>
              <a:tr h="370840">
                <a:tc>
                  <a:txBody>
                    <a:bodyPr/>
                    <a:lstStyle/>
                    <a:p>
                      <a:r>
                        <a:rPr lang="en-US" dirty="0" smtClean="0"/>
                        <a:t>1</a:t>
                      </a:r>
                      <a:endParaRPr lang="en-US" dirty="0"/>
                    </a:p>
                  </a:txBody>
                  <a:tcPr/>
                </a:tc>
                <a:tc>
                  <a:txBody>
                    <a:bodyPr/>
                    <a:lstStyle/>
                    <a:p>
                      <a:r>
                        <a:rPr lang="en-US" dirty="0" err="1" smtClean="0"/>
                        <a:t>Dài</a:t>
                      </a:r>
                      <a:r>
                        <a:rPr lang="en-US" baseline="0" dirty="0" smtClean="0"/>
                        <a:t> </a:t>
                      </a:r>
                      <a:r>
                        <a:rPr lang="en-US" baseline="0" dirty="0" err="1" smtClean="0"/>
                        <a:t>áo</a:t>
                      </a:r>
                      <a:r>
                        <a:rPr lang="en-US" baseline="0" dirty="0" smtClean="0"/>
                        <a:t> </a:t>
                      </a:r>
                      <a:r>
                        <a:rPr lang="en-US" baseline="0" dirty="0" err="1" smtClean="0"/>
                        <a:t>đo</a:t>
                      </a:r>
                      <a:r>
                        <a:rPr lang="en-US" baseline="0" dirty="0" smtClean="0"/>
                        <a:t> </a:t>
                      </a:r>
                      <a:r>
                        <a:rPr lang="en-US" baseline="0" dirty="0" err="1" smtClean="0"/>
                        <a:t>từ</a:t>
                      </a:r>
                      <a:r>
                        <a:rPr lang="en-US" baseline="0" dirty="0" smtClean="0"/>
                        <a:t> </a:t>
                      </a:r>
                      <a:r>
                        <a:rPr lang="en-US" baseline="0" dirty="0" err="1" smtClean="0"/>
                        <a:t>góc</a:t>
                      </a:r>
                      <a:r>
                        <a:rPr lang="en-US" baseline="0" dirty="0" smtClean="0"/>
                        <a:t> </a:t>
                      </a:r>
                      <a:r>
                        <a:rPr lang="en-US" baseline="0" dirty="0" err="1" smtClean="0"/>
                        <a:t>cổ</a:t>
                      </a:r>
                      <a:r>
                        <a:rPr lang="en-US" baseline="0" dirty="0" smtClean="0"/>
                        <a:t> </a:t>
                      </a:r>
                      <a:r>
                        <a:rPr lang="en-US" baseline="0" dirty="0" err="1" smtClean="0"/>
                        <a:t>vai</a:t>
                      </a:r>
                      <a:endParaRPr lang="en-US" dirty="0"/>
                    </a:p>
                  </a:txBody>
                  <a:tcPr/>
                </a:tc>
                <a:tc>
                  <a:txBody>
                    <a:bodyPr/>
                    <a:lstStyle/>
                    <a:p>
                      <a:pPr algn="ctr"/>
                      <a:r>
                        <a:rPr lang="en-US" dirty="0" smtClean="0"/>
                        <a:t>64</a:t>
                      </a:r>
                      <a:endParaRPr lang="en-US" dirty="0"/>
                    </a:p>
                  </a:txBody>
                  <a:tcPr/>
                </a:tc>
                <a:extLst>
                  <a:ext uri="{0D108BD9-81ED-4DB2-BD59-A6C34878D82A}">
                    <a16:rowId xmlns:a16="http://schemas.microsoft.com/office/drawing/2014/main" val="10001"/>
                  </a:ext>
                </a:extLst>
              </a:tr>
              <a:tr h="370840">
                <a:tc>
                  <a:txBody>
                    <a:bodyPr/>
                    <a:lstStyle/>
                    <a:p>
                      <a:r>
                        <a:rPr lang="en-US" dirty="0" smtClean="0"/>
                        <a:t>2</a:t>
                      </a:r>
                      <a:endParaRPr lang="en-US" dirty="0"/>
                    </a:p>
                  </a:txBody>
                  <a:tcPr/>
                </a:tc>
                <a:tc>
                  <a:txBody>
                    <a:bodyPr/>
                    <a:lstStyle/>
                    <a:p>
                      <a:r>
                        <a:rPr lang="en-US" dirty="0" err="1" smtClean="0"/>
                        <a:t>Ngang</a:t>
                      </a:r>
                      <a:r>
                        <a:rPr lang="en-US" dirty="0" smtClean="0"/>
                        <a:t> </a:t>
                      </a:r>
                      <a:r>
                        <a:rPr lang="en-US" dirty="0" err="1" smtClean="0"/>
                        <a:t>ngực</a:t>
                      </a:r>
                      <a:endParaRPr lang="en-US" dirty="0"/>
                    </a:p>
                  </a:txBody>
                  <a:tcPr/>
                </a:tc>
                <a:tc>
                  <a:txBody>
                    <a:bodyPr/>
                    <a:lstStyle/>
                    <a:p>
                      <a:pPr algn="ctr"/>
                      <a:r>
                        <a:rPr lang="en-US" dirty="0" smtClean="0"/>
                        <a:t>54</a:t>
                      </a:r>
                      <a:endParaRPr lang="en-US" dirty="0"/>
                    </a:p>
                  </a:txBody>
                  <a:tcPr/>
                </a:tc>
                <a:extLst>
                  <a:ext uri="{0D108BD9-81ED-4DB2-BD59-A6C34878D82A}">
                    <a16:rowId xmlns:a16="http://schemas.microsoft.com/office/drawing/2014/main" val="10002"/>
                  </a:ext>
                </a:extLst>
              </a:tr>
              <a:tr h="370840">
                <a:tc>
                  <a:txBody>
                    <a:bodyPr/>
                    <a:lstStyle/>
                    <a:p>
                      <a:r>
                        <a:rPr lang="en-US" dirty="0" smtClean="0"/>
                        <a:t>3</a:t>
                      </a:r>
                      <a:endParaRPr lang="en-US" dirty="0"/>
                    </a:p>
                  </a:txBody>
                  <a:tcPr/>
                </a:tc>
                <a:tc>
                  <a:txBody>
                    <a:bodyPr/>
                    <a:lstStyle/>
                    <a:p>
                      <a:r>
                        <a:rPr lang="en-US" dirty="0" err="1" smtClean="0"/>
                        <a:t>Ngang</a:t>
                      </a:r>
                      <a:r>
                        <a:rPr lang="en-US" dirty="0" smtClean="0"/>
                        <a:t> </a:t>
                      </a:r>
                      <a:r>
                        <a:rPr lang="en-US" dirty="0" err="1" smtClean="0"/>
                        <a:t>lai</a:t>
                      </a:r>
                      <a:endParaRPr lang="en-US" dirty="0"/>
                    </a:p>
                  </a:txBody>
                  <a:tcPr/>
                </a:tc>
                <a:tc>
                  <a:txBody>
                    <a:bodyPr/>
                    <a:lstStyle/>
                    <a:p>
                      <a:pPr algn="ctr"/>
                      <a:r>
                        <a:rPr lang="en-US" dirty="0" smtClean="0"/>
                        <a:t>55</a:t>
                      </a:r>
                      <a:endParaRPr lang="en-US" dirty="0"/>
                    </a:p>
                  </a:txBody>
                  <a:tcPr/>
                </a:tc>
                <a:extLst>
                  <a:ext uri="{0D108BD9-81ED-4DB2-BD59-A6C34878D82A}">
                    <a16:rowId xmlns:a16="http://schemas.microsoft.com/office/drawing/2014/main" val="10003"/>
                  </a:ext>
                </a:extLst>
              </a:tr>
              <a:tr h="370840">
                <a:tc>
                  <a:txBody>
                    <a:bodyPr/>
                    <a:lstStyle/>
                    <a:p>
                      <a:r>
                        <a:rPr lang="en-US" dirty="0" smtClean="0"/>
                        <a:t>4</a:t>
                      </a:r>
                      <a:endParaRPr lang="en-US" dirty="0"/>
                    </a:p>
                  </a:txBody>
                  <a:tcPr/>
                </a:tc>
                <a:tc>
                  <a:txBody>
                    <a:bodyPr/>
                    <a:lstStyle/>
                    <a:p>
                      <a:r>
                        <a:rPr lang="en-US" dirty="0" err="1" smtClean="0"/>
                        <a:t>Ngang</a:t>
                      </a:r>
                      <a:r>
                        <a:rPr lang="en-US" dirty="0" smtClean="0"/>
                        <a:t> </a:t>
                      </a:r>
                      <a:r>
                        <a:rPr lang="en-US" dirty="0" err="1" smtClean="0"/>
                        <a:t>vai</a:t>
                      </a:r>
                      <a:endParaRPr lang="en-US" dirty="0"/>
                    </a:p>
                  </a:txBody>
                  <a:tcPr/>
                </a:tc>
                <a:tc>
                  <a:txBody>
                    <a:bodyPr/>
                    <a:lstStyle/>
                    <a:p>
                      <a:pPr algn="ctr"/>
                      <a:r>
                        <a:rPr lang="en-US" dirty="0" smtClean="0"/>
                        <a:t>48</a:t>
                      </a:r>
                      <a:endParaRPr lang="en-US" dirty="0"/>
                    </a:p>
                  </a:txBody>
                  <a:tcPr/>
                </a:tc>
                <a:extLst>
                  <a:ext uri="{0D108BD9-81ED-4DB2-BD59-A6C34878D82A}">
                    <a16:rowId xmlns:a16="http://schemas.microsoft.com/office/drawing/2014/main" val="10004"/>
                  </a:ext>
                </a:extLst>
              </a:tr>
              <a:tr h="370840">
                <a:tc>
                  <a:txBody>
                    <a:bodyPr/>
                    <a:lstStyle/>
                    <a:p>
                      <a:r>
                        <a:rPr lang="en-US" dirty="0" smtClean="0"/>
                        <a:t>5</a:t>
                      </a:r>
                      <a:endParaRPr lang="en-US" dirty="0"/>
                    </a:p>
                  </a:txBody>
                  <a:tcPr/>
                </a:tc>
                <a:tc>
                  <a:txBody>
                    <a:bodyPr/>
                    <a:lstStyle/>
                    <a:p>
                      <a:r>
                        <a:rPr lang="en-US" dirty="0" err="1" smtClean="0"/>
                        <a:t>Rộng</a:t>
                      </a:r>
                      <a:r>
                        <a:rPr lang="en-US" baseline="0" dirty="0" smtClean="0"/>
                        <a:t> </a:t>
                      </a:r>
                      <a:r>
                        <a:rPr lang="en-US" baseline="0" dirty="0" err="1" smtClean="0"/>
                        <a:t>nách</a:t>
                      </a:r>
                      <a:endParaRPr lang="en-US" dirty="0"/>
                    </a:p>
                  </a:txBody>
                  <a:tcPr/>
                </a:tc>
                <a:tc>
                  <a:txBody>
                    <a:bodyPr/>
                    <a:lstStyle/>
                    <a:p>
                      <a:pPr algn="ctr"/>
                      <a:r>
                        <a:rPr lang="en-US" dirty="0" smtClean="0"/>
                        <a:t>25</a:t>
                      </a:r>
                      <a:endParaRPr lang="en-US" dirty="0"/>
                    </a:p>
                  </a:txBody>
                  <a:tcPr/>
                </a:tc>
                <a:extLst>
                  <a:ext uri="{0D108BD9-81ED-4DB2-BD59-A6C34878D82A}">
                    <a16:rowId xmlns:a16="http://schemas.microsoft.com/office/drawing/2014/main" val="10005"/>
                  </a:ext>
                </a:extLst>
              </a:tr>
              <a:tr h="370840">
                <a:tc>
                  <a:txBody>
                    <a:bodyPr/>
                    <a:lstStyle/>
                    <a:p>
                      <a:r>
                        <a:rPr lang="en-US" dirty="0" smtClean="0"/>
                        <a:t>6</a:t>
                      </a:r>
                      <a:endParaRPr lang="en-US" dirty="0"/>
                    </a:p>
                  </a:txBody>
                  <a:tcPr/>
                </a:tc>
                <a:tc>
                  <a:txBody>
                    <a:bodyPr/>
                    <a:lstStyle/>
                    <a:p>
                      <a:r>
                        <a:rPr lang="en-US" dirty="0" err="1" smtClean="0"/>
                        <a:t>Dài</a:t>
                      </a:r>
                      <a:r>
                        <a:rPr lang="en-US" baseline="0" dirty="0" smtClean="0"/>
                        <a:t> </a:t>
                      </a:r>
                      <a:r>
                        <a:rPr lang="en-US" baseline="0" dirty="0" err="1" smtClean="0"/>
                        <a:t>tay</a:t>
                      </a:r>
                      <a:endParaRPr lang="en-US" dirty="0"/>
                    </a:p>
                  </a:txBody>
                  <a:tcPr/>
                </a:tc>
                <a:tc>
                  <a:txBody>
                    <a:bodyPr/>
                    <a:lstStyle/>
                    <a:p>
                      <a:pPr algn="ctr"/>
                      <a:r>
                        <a:rPr lang="en-US" dirty="0" smtClean="0"/>
                        <a:t>20</a:t>
                      </a:r>
                      <a:endParaRPr lang="en-US" dirty="0"/>
                    </a:p>
                  </a:txBody>
                  <a:tcPr/>
                </a:tc>
                <a:extLst>
                  <a:ext uri="{0D108BD9-81ED-4DB2-BD59-A6C34878D82A}">
                    <a16:rowId xmlns:a16="http://schemas.microsoft.com/office/drawing/2014/main" val="10006"/>
                  </a:ext>
                </a:extLst>
              </a:tr>
              <a:tr h="370840">
                <a:tc>
                  <a:txBody>
                    <a:bodyPr/>
                    <a:lstStyle/>
                    <a:p>
                      <a:r>
                        <a:rPr lang="en-US" dirty="0" smtClean="0"/>
                        <a:t>7</a:t>
                      </a:r>
                      <a:endParaRPr lang="en-US" dirty="0"/>
                    </a:p>
                  </a:txBody>
                  <a:tcPr/>
                </a:tc>
                <a:tc>
                  <a:txBody>
                    <a:bodyPr/>
                    <a:lstStyle/>
                    <a:p>
                      <a:r>
                        <a:rPr lang="en-US" dirty="0" err="1" smtClean="0"/>
                        <a:t>Ngang</a:t>
                      </a:r>
                      <a:r>
                        <a:rPr lang="en-US" dirty="0" smtClean="0"/>
                        <a:t> </a:t>
                      </a:r>
                      <a:r>
                        <a:rPr lang="en-US" dirty="0" err="1" smtClean="0"/>
                        <a:t>cửa</a:t>
                      </a:r>
                      <a:r>
                        <a:rPr lang="en-US" baseline="0" dirty="0" smtClean="0"/>
                        <a:t> </a:t>
                      </a:r>
                      <a:r>
                        <a:rPr lang="en-US" baseline="0" dirty="0" err="1" smtClean="0"/>
                        <a:t>tay</a:t>
                      </a:r>
                      <a:endParaRPr lang="en-US" dirty="0"/>
                    </a:p>
                  </a:txBody>
                  <a:tcPr/>
                </a:tc>
                <a:tc>
                  <a:txBody>
                    <a:bodyPr/>
                    <a:lstStyle/>
                    <a:p>
                      <a:pPr algn="ctr"/>
                      <a:r>
                        <a:rPr lang="en-US" dirty="0" smtClean="0"/>
                        <a:t>18</a:t>
                      </a:r>
                      <a:endParaRPr lang="en-US" dirty="0"/>
                    </a:p>
                  </a:txBody>
                  <a:tcPr/>
                </a:tc>
                <a:extLst>
                  <a:ext uri="{0D108BD9-81ED-4DB2-BD59-A6C34878D82A}">
                    <a16:rowId xmlns:a16="http://schemas.microsoft.com/office/drawing/2014/main" val="10007"/>
                  </a:ext>
                </a:extLst>
              </a:tr>
              <a:tr h="370840">
                <a:tc>
                  <a:txBody>
                    <a:bodyPr/>
                    <a:lstStyle/>
                    <a:p>
                      <a:r>
                        <a:rPr lang="en-US" dirty="0" smtClean="0"/>
                        <a:t>8</a:t>
                      </a:r>
                      <a:endParaRPr lang="en-US" dirty="0"/>
                    </a:p>
                  </a:txBody>
                  <a:tcPr/>
                </a:tc>
                <a:tc>
                  <a:txBody>
                    <a:bodyPr/>
                    <a:lstStyle/>
                    <a:p>
                      <a:r>
                        <a:rPr lang="en-US" dirty="0" err="1" smtClean="0"/>
                        <a:t>Dài</a:t>
                      </a:r>
                      <a:r>
                        <a:rPr lang="en-US" baseline="0" dirty="0" smtClean="0"/>
                        <a:t> </a:t>
                      </a:r>
                      <a:r>
                        <a:rPr lang="en-US" baseline="0" dirty="0" err="1" smtClean="0"/>
                        <a:t>trụ</a:t>
                      </a:r>
                      <a:endParaRPr lang="en-US" dirty="0"/>
                    </a:p>
                  </a:txBody>
                  <a:tcPr/>
                </a:tc>
                <a:tc>
                  <a:txBody>
                    <a:bodyPr/>
                    <a:lstStyle/>
                    <a:p>
                      <a:pPr algn="ctr"/>
                      <a:r>
                        <a:rPr lang="en-US" dirty="0" smtClean="0"/>
                        <a:t>13</a:t>
                      </a:r>
                      <a:endParaRPr lang="en-US" dirty="0"/>
                    </a:p>
                  </a:txBody>
                  <a:tcPr/>
                </a:tc>
                <a:extLst>
                  <a:ext uri="{0D108BD9-81ED-4DB2-BD59-A6C34878D82A}">
                    <a16:rowId xmlns:a16="http://schemas.microsoft.com/office/drawing/2014/main" val="10008"/>
                  </a:ext>
                </a:extLst>
              </a:tr>
              <a:tr h="370840">
                <a:tc>
                  <a:txBody>
                    <a:bodyPr/>
                    <a:lstStyle/>
                    <a:p>
                      <a:r>
                        <a:rPr lang="en-US" dirty="0" smtClean="0"/>
                        <a:t>9</a:t>
                      </a:r>
                      <a:endParaRPr lang="en-US" dirty="0"/>
                    </a:p>
                  </a:txBody>
                  <a:tcPr/>
                </a:tc>
                <a:tc>
                  <a:txBody>
                    <a:bodyPr/>
                    <a:lstStyle/>
                    <a:p>
                      <a:r>
                        <a:rPr lang="en-US" dirty="0" err="1" smtClean="0"/>
                        <a:t>Rộng</a:t>
                      </a:r>
                      <a:r>
                        <a:rPr lang="en-US" dirty="0" smtClean="0"/>
                        <a:t> </a:t>
                      </a:r>
                      <a:r>
                        <a:rPr lang="en-US" dirty="0" err="1" smtClean="0"/>
                        <a:t>nẹp</a:t>
                      </a:r>
                      <a:r>
                        <a:rPr lang="en-US" baseline="0" dirty="0" smtClean="0"/>
                        <a:t> </a:t>
                      </a:r>
                      <a:r>
                        <a:rPr lang="en-US" baseline="0" dirty="0" err="1" smtClean="0"/>
                        <a:t>trụ</a:t>
                      </a:r>
                      <a:endParaRPr lang="en-US" dirty="0"/>
                    </a:p>
                  </a:txBody>
                  <a:tcPr/>
                </a:tc>
                <a:tc>
                  <a:txBody>
                    <a:bodyPr/>
                    <a:lstStyle/>
                    <a:p>
                      <a:pPr algn="ctr"/>
                      <a:r>
                        <a:rPr lang="en-US" dirty="0" smtClean="0"/>
                        <a:t>3.5</a:t>
                      </a:r>
                      <a:endParaRPr lang="en-US" dirty="0"/>
                    </a:p>
                  </a:txBody>
                  <a:tcPr/>
                </a:tc>
                <a:extLst>
                  <a:ext uri="{0D108BD9-81ED-4DB2-BD59-A6C34878D82A}">
                    <a16:rowId xmlns:a16="http://schemas.microsoft.com/office/drawing/2014/main" val="10009"/>
                  </a:ext>
                </a:extLst>
              </a:tr>
              <a:tr h="370840">
                <a:tc>
                  <a:txBody>
                    <a:bodyPr/>
                    <a:lstStyle/>
                    <a:p>
                      <a:r>
                        <a:rPr lang="en-US" dirty="0" smtClean="0"/>
                        <a:t>10</a:t>
                      </a:r>
                      <a:endParaRPr lang="en-US" dirty="0"/>
                    </a:p>
                  </a:txBody>
                  <a:tcPr/>
                </a:tc>
                <a:tc>
                  <a:txBody>
                    <a:bodyPr/>
                    <a:lstStyle/>
                    <a:p>
                      <a:r>
                        <a:rPr lang="en-US" dirty="0" smtClean="0"/>
                        <a:t>Cao </a:t>
                      </a:r>
                      <a:r>
                        <a:rPr lang="en-US" dirty="0" err="1" smtClean="0"/>
                        <a:t>lai</a:t>
                      </a:r>
                      <a:endParaRPr lang="en-US" dirty="0"/>
                    </a:p>
                  </a:txBody>
                  <a:tcPr/>
                </a:tc>
                <a:tc>
                  <a:txBody>
                    <a:bodyPr/>
                    <a:lstStyle/>
                    <a:p>
                      <a:pPr algn="ctr"/>
                      <a:r>
                        <a:rPr lang="en-US" dirty="0" smtClean="0"/>
                        <a:t>2.5</a:t>
                      </a:r>
                      <a:endParaRPr lang="en-US" dirty="0"/>
                    </a:p>
                  </a:txBody>
                  <a:tcPr/>
                </a:tc>
                <a:extLst>
                  <a:ext uri="{0D108BD9-81ED-4DB2-BD59-A6C34878D82A}">
                    <a16:rowId xmlns:a16="http://schemas.microsoft.com/office/drawing/2014/main" val="10010"/>
                  </a:ext>
                </a:extLst>
              </a:tr>
              <a:tr h="370840">
                <a:tc>
                  <a:txBody>
                    <a:bodyPr/>
                    <a:lstStyle/>
                    <a:p>
                      <a:r>
                        <a:rPr lang="en-US" dirty="0" smtClean="0"/>
                        <a:t>11</a:t>
                      </a:r>
                      <a:endParaRPr lang="en-US" dirty="0"/>
                    </a:p>
                  </a:txBody>
                  <a:tcPr/>
                </a:tc>
                <a:tc>
                  <a:txBody>
                    <a:bodyPr/>
                    <a:lstStyle/>
                    <a:p>
                      <a:r>
                        <a:rPr lang="en-US" dirty="0" smtClean="0"/>
                        <a:t>Cao </a:t>
                      </a:r>
                      <a:r>
                        <a:rPr lang="en-US" dirty="0" err="1" smtClean="0"/>
                        <a:t>bo</a:t>
                      </a:r>
                      <a:r>
                        <a:rPr lang="en-US" dirty="0" smtClean="0"/>
                        <a:t> </a:t>
                      </a:r>
                      <a:r>
                        <a:rPr lang="en-US" dirty="0" err="1" smtClean="0"/>
                        <a:t>lai</a:t>
                      </a:r>
                      <a:r>
                        <a:rPr lang="en-US" dirty="0" smtClean="0"/>
                        <a:t> </a:t>
                      </a:r>
                      <a:r>
                        <a:rPr lang="en-US" dirty="0" err="1" smtClean="0"/>
                        <a:t>tay</a:t>
                      </a:r>
                      <a:endParaRPr lang="en-US" dirty="0"/>
                    </a:p>
                  </a:txBody>
                  <a:tcPr/>
                </a:tc>
                <a:tc>
                  <a:txBody>
                    <a:bodyPr/>
                    <a:lstStyle/>
                    <a:p>
                      <a:pPr algn="ctr"/>
                      <a:r>
                        <a:rPr lang="en-US" dirty="0" smtClean="0"/>
                        <a:t>2</a:t>
                      </a:r>
                      <a:endParaRPr lang="en-US" dirty="0"/>
                    </a:p>
                  </a:txBody>
                  <a:tcPr/>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119924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14</a:t>
            </a:fld>
            <a:endParaRPr lang="en-US" smtClean="0"/>
          </a:p>
        </p:txBody>
      </p:sp>
      <p:sp>
        <p:nvSpPr>
          <p:cNvPr id="4" name="Content Placeholder 2"/>
          <p:cNvSpPr>
            <a:spLocks noGrp="1"/>
          </p:cNvSpPr>
          <p:nvPr>
            <p:ph idx="1"/>
          </p:nvPr>
        </p:nvSpPr>
        <p:spPr>
          <a:xfrm>
            <a:off x="457200" y="1447800"/>
            <a:ext cx="8229600" cy="5105400"/>
          </a:xfrm>
        </p:spPr>
        <p:txBody>
          <a:bodyPr/>
          <a:lstStyle/>
          <a:p>
            <a:pPr marL="0" indent="0">
              <a:buNone/>
            </a:pPr>
            <a:r>
              <a:rPr lang="en-US" sz="2800" dirty="0" err="1"/>
              <a:t>Ví</a:t>
            </a:r>
            <a:r>
              <a:rPr lang="en-US" sz="2800" dirty="0"/>
              <a:t> </a:t>
            </a:r>
            <a:r>
              <a:rPr lang="en-US" sz="2800" dirty="0" err="1"/>
              <a:t>dụ</a:t>
            </a:r>
            <a:r>
              <a:rPr lang="en-US" sz="2800" dirty="0"/>
              <a:t> </a:t>
            </a:r>
            <a:r>
              <a:rPr lang="en-US" sz="2800" dirty="0" smtClean="0"/>
              <a:t>3: </a:t>
            </a:r>
            <a:endParaRPr lang="en-US" sz="2800" dirty="0"/>
          </a:p>
          <a:p>
            <a:pPr marL="0" indent="0">
              <a:buNone/>
            </a:pPr>
            <a:r>
              <a:rPr lang="en-US" sz="2800" dirty="0" err="1" smtClean="0"/>
              <a:t>Sản</a:t>
            </a:r>
            <a:r>
              <a:rPr lang="en-US" sz="2800" dirty="0" smtClean="0"/>
              <a:t> </a:t>
            </a:r>
            <a:r>
              <a:rPr lang="en-US" sz="2800" dirty="0" err="1" smtClean="0"/>
              <a:t>phẩm</a:t>
            </a:r>
            <a:r>
              <a:rPr lang="en-US" sz="2800" dirty="0" smtClean="0"/>
              <a:t> </a:t>
            </a:r>
            <a:r>
              <a:rPr lang="en-US" sz="2800" dirty="0" err="1" smtClean="0"/>
              <a:t>mẫu</a:t>
            </a:r>
            <a:r>
              <a:rPr lang="en-US" sz="2800" dirty="0" smtClean="0"/>
              <a:t>:</a:t>
            </a:r>
          </a:p>
          <a:p>
            <a:pPr marL="0" indent="0" algn="ctr">
              <a:buNone/>
            </a:pPr>
            <a:endParaRPr lang="en-US" sz="2800" dirty="0" smtClean="0"/>
          </a:p>
          <a:p>
            <a:pPr marL="0" indent="0">
              <a:buNone/>
            </a:pPr>
            <a:endParaRPr lang="en-US" sz="2800" dirty="0"/>
          </a:p>
          <a:p>
            <a:pPr marL="0" indent="0">
              <a:buNone/>
            </a:pPr>
            <a:endParaRPr lang="en-US" sz="2800" dirty="0" smtClean="0"/>
          </a:p>
        </p:txBody>
      </p:sp>
      <p:sp>
        <p:nvSpPr>
          <p:cNvPr id="5" name="Rounded Rectangle 4"/>
          <p:cNvSpPr/>
          <p:nvPr/>
        </p:nvSpPr>
        <p:spPr>
          <a:xfrm>
            <a:off x="381000" y="914400"/>
            <a:ext cx="8077200" cy="533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err="1" smtClean="0"/>
              <a:t>Bài</a:t>
            </a:r>
            <a:r>
              <a:rPr lang="en-US" sz="3200" dirty="0" smtClean="0"/>
              <a:t> </a:t>
            </a:r>
            <a:r>
              <a:rPr lang="en-US" sz="3200" dirty="0" err="1" smtClean="0"/>
              <a:t>tập</a:t>
            </a:r>
            <a:endParaRPr lang="en-US" sz="3200" dirty="0"/>
          </a:p>
        </p:txBody>
      </p:sp>
      <p:pic>
        <p:nvPicPr>
          <p:cNvPr id="7" name="Picture 6"/>
          <p:cNvPicPr/>
          <p:nvPr/>
        </p:nvPicPr>
        <p:blipFill rotWithShape="1">
          <a:blip r:embed="rId2"/>
          <a:srcRect l="61589" t="12928" r="7974" b="36943"/>
          <a:stretch/>
        </p:blipFill>
        <p:spPr bwMode="auto">
          <a:xfrm>
            <a:off x="3670300" y="2209800"/>
            <a:ext cx="4178300" cy="40386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41201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15</a:t>
            </a:fld>
            <a:endParaRPr lang="en-US" smtClean="0"/>
          </a:p>
        </p:txBody>
      </p:sp>
      <p:sp>
        <p:nvSpPr>
          <p:cNvPr id="4" name="Content Placeholder 2"/>
          <p:cNvSpPr>
            <a:spLocks noGrp="1"/>
          </p:cNvSpPr>
          <p:nvPr>
            <p:ph idx="1"/>
          </p:nvPr>
        </p:nvSpPr>
        <p:spPr>
          <a:xfrm>
            <a:off x="457200" y="1447800"/>
            <a:ext cx="8229600" cy="5105400"/>
          </a:xfrm>
        </p:spPr>
        <p:txBody>
          <a:bodyPr/>
          <a:lstStyle/>
          <a:p>
            <a:pPr marL="0" indent="0">
              <a:buNone/>
            </a:pPr>
            <a:r>
              <a:rPr lang="en-US" sz="2800" dirty="0" err="1"/>
              <a:t>Ví</a:t>
            </a:r>
            <a:r>
              <a:rPr lang="en-US" sz="2800" dirty="0"/>
              <a:t> </a:t>
            </a:r>
            <a:r>
              <a:rPr lang="en-US" sz="2800" dirty="0" err="1"/>
              <a:t>dụ</a:t>
            </a:r>
            <a:r>
              <a:rPr lang="en-US" sz="2800" dirty="0"/>
              <a:t> </a:t>
            </a:r>
            <a:r>
              <a:rPr lang="en-US" sz="2800" dirty="0" smtClean="0"/>
              <a:t>3: </a:t>
            </a:r>
            <a:endParaRPr lang="en-US" sz="2800" dirty="0"/>
          </a:p>
          <a:p>
            <a:pPr marL="514350" indent="-514350" algn="just">
              <a:buFont typeface="+mj-lt"/>
              <a:buAutoNum type="arabicPeriod"/>
            </a:pPr>
            <a:r>
              <a:rPr lang="en-US" sz="2800" dirty="0" err="1" smtClean="0"/>
              <a:t>Hãy</a:t>
            </a:r>
            <a:r>
              <a:rPr lang="en-US" sz="2800" dirty="0" smtClean="0"/>
              <a:t> </a:t>
            </a:r>
            <a:r>
              <a:rPr lang="en-US" sz="2800" dirty="0" err="1" smtClean="0"/>
              <a:t>ước</a:t>
            </a:r>
            <a:r>
              <a:rPr lang="en-US" sz="2800" dirty="0" smtClean="0"/>
              <a:t> </a:t>
            </a:r>
            <a:r>
              <a:rPr lang="en-US" sz="2800" dirty="0" err="1" smtClean="0"/>
              <a:t>tính</a:t>
            </a:r>
            <a:r>
              <a:rPr lang="en-US" sz="2800" dirty="0" smtClean="0"/>
              <a:t> </a:t>
            </a:r>
            <a:r>
              <a:rPr lang="en-US" sz="2800" dirty="0" err="1" smtClean="0"/>
              <a:t>định</a:t>
            </a:r>
            <a:r>
              <a:rPr lang="en-US" sz="2800" dirty="0" smtClean="0"/>
              <a:t> </a:t>
            </a:r>
            <a:r>
              <a:rPr lang="en-US" sz="2800" dirty="0" err="1" smtClean="0"/>
              <a:t>mức</a:t>
            </a:r>
            <a:r>
              <a:rPr lang="en-US" sz="2800" dirty="0" smtClean="0"/>
              <a:t> </a:t>
            </a:r>
            <a:r>
              <a:rPr lang="en-US" sz="2800" dirty="0" err="1" smtClean="0"/>
              <a:t>vải</a:t>
            </a:r>
            <a:r>
              <a:rPr lang="en-US" sz="2800" dirty="0" smtClean="0"/>
              <a:t> </a:t>
            </a:r>
            <a:r>
              <a:rPr lang="en-US" sz="2800" dirty="0" err="1" smtClean="0"/>
              <a:t>cho</a:t>
            </a:r>
            <a:r>
              <a:rPr lang="en-US" sz="2800" dirty="0" smtClean="0"/>
              <a:t> </a:t>
            </a:r>
            <a:r>
              <a:rPr lang="en-US" sz="2800" dirty="0" err="1" smtClean="0"/>
              <a:t>sản</a:t>
            </a:r>
            <a:r>
              <a:rPr lang="en-US" sz="2800" dirty="0" smtClean="0"/>
              <a:t> </a:t>
            </a:r>
            <a:r>
              <a:rPr lang="en-US" sz="2800" dirty="0" err="1" smtClean="0"/>
              <a:t>phẩm</a:t>
            </a:r>
            <a:r>
              <a:rPr lang="en-US" sz="2800" dirty="0" smtClean="0"/>
              <a:t> </a:t>
            </a:r>
            <a:r>
              <a:rPr lang="en-US" sz="2800" dirty="0" err="1" smtClean="0"/>
              <a:t>trên</a:t>
            </a:r>
            <a:r>
              <a:rPr lang="en-US" sz="2800" dirty="0" smtClean="0"/>
              <a:t> </a:t>
            </a:r>
            <a:r>
              <a:rPr lang="en-US" sz="2800" dirty="0" err="1" smtClean="0"/>
              <a:t>với</a:t>
            </a:r>
            <a:r>
              <a:rPr lang="en-US" sz="2800" dirty="0" smtClean="0"/>
              <a:t> </a:t>
            </a:r>
            <a:r>
              <a:rPr lang="en-US" sz="2800" dirty="0" err="1" smtClean="0"/>
              <a:t>khổ</a:t>
            </a:r>
            <a:r>
              <a:rPr lang="en-US" sz="2800" dirty="0" smtClean="0"/>
              <a:t> </a:t>
            </a:r>
            <a:r>
              <a:rPr lang="en-US" sz="2800" dirty="0" err="1" smtClean="0"/>
              <a:t>vải</a:t>
            </a:r>
            <a:r>
              <a:rPr lang="en-US" sz="2800" dirty="0" smtClean="0"/>
              <a:t> </a:t>
            </a:r>
            <a:r>
              <a:rPr lang="en-US" sz="2800" dirty="0" err="1" smtClean="0"/>
              <a:t>cắt</a:t>
            </a:r>
            <a:r>
              <a:rPr lang="en-US" sz="2800" dirty="0" smtClean="0"/>
              <a:t> </a:t>
            </a:r>
            <a:r>
              <a:rPr lang="en-US" sz="2800" dirty="0" err="1" smtClean="0"/>
              <a:t>là</a:t>
            </a:r>
            <a:r>
              <a:rPr lang="en-US" sz="2800" dirty="0" smtClean="0"/>
              <a:t> 58”.</a:t>
            </a:r>
          </a:p>
          <a:p>
            <a:pPr marL="514350" indent="-514350" algn="just">
              <a:buFont typeface="+mj-lt"/>
              <a:buAutoNum type="arabicPeriod"/>
            </a:pPr>
            <a:r>
              <a:rPr lang="en-US" sz="2800" dirty="0" err="1" smtClean="0"/>
              <a:t>Hãy</a:t>
            </a:r>
            <a:r>
              <a:rPr lang="en-US" sz="2800" dirty="0" smtClean="0"/>
              <a:t> </a:t>
            </a:r>
            <a:r>
              <a:rPr lang="en-US" sz="2800" dirty="0" err="1" smtClean="0"/>
              <a:t>tính</a:t>
            </a:r>
            <a:r>
              <a:rPr lang="en-US" sz="2800" dirty="0" smtClean="0"/>
              <a:t> chi </a:t>
            </a:r>
            <a:r>
              <a:rPr lang="en-US" sz="2800" dirty="0" err="1" smtClean="0"/>
              <a:t>phí</a:t>
            </a:r>
            <a:r>
              <a:rPr lang="en-US" sz="2800" dirty="0" smtClean="0"/>
              <a:t> </a:t>
            </a:r>
            <a:r>
              <a:rPr lang="en-US" sz="2800" dirty="0" err="1" smtClean="0"/>
              <a:t>vải</a:t>
            </a:r>
            <a:r>
              <a:rPr lang="en-US" sz="2800" dirty="0" smtClean="0"/>
              <a:t> </a:t>
            </a:r>
            <a:r>
              <a:rPr lang="en-US" sz="2800" dirty="0" err="1" smtClean="0"/>
              <a:t>cho</a:t>
            </a:r>
            <a:r>
              <a:rPr lang="en-US" sz="2800" dirty="0" smtClean="0"/>
              <a:t> </a:t>
            </a:r>
            <a:r>
              <a:rPr lang="en-US" sz="2800" dirty="0" err="1" smtClean="0"/>
              <a:t>mã</a:t>
            </a:r>
            <a:r>
              <a:rPr lang="en-US" sz="2800" dirty="0" smtClean="0"/>
              <a:t> </a:t>
            </a:r>
            <a:r>
              <a:rPr lang="en-US" sz="2800" dirty="0" err="1" smtClean="0"/>
              <a:t>hàng</a:t>
            </a:r>
            <a:r>
              <a:rPr lang="en-US" sz="2800" dirty="0" smtClean="0"/>
              <a:t> </a:t>
            </a:r>
            <a:r>
              <a:rPr lang="en-US" sz="2800" dirty="0" err="1" smtClean="0"/>
              <a:t>trên</a:t>
            </a:r>
            <a:r>
              <a:rPr lang="en-US" sz="2800" dirty="0" smtClean="0"/>
              <a:t> </a:t>
            </a:r>
            <a:r>
              <a:rPr lang="en-US" sz="2800" dirty="0" err="1" smtClean="0"/>
              <a:t>với</a:t>
            </a:r>
            <a:r>
              <a:rPr lang="en-US" sz="2800" dirty="0" smtClean="0"/>
              <a:t> </a:t>
            </a:r>
            <a:r>
              <a:rPr lang="en-US" sz="2800" dirty="0" err="1" smtClean="0"/>
              <a:t>số</a:t>
            </a:r>
            <a:r>
              <a:rPr lang="en-US" sz="2800" dirty="0" smtClean="0"/>
              <a:t> </a:t>
            </a:r>
            <a:r>
              <a:rPr lang="en-US" sz="2800" dirty="0" err="1" smtClean="0"/>
              <a:t>lượng</a:t>
            </a:r>
            <a:r>
              <a:rPr lang="en-US" sz="2800" dirty="0" smtClean="0"/>
              <a:t> </a:t>
            </a:r>
            <a:r>
              <a:rPr lang="en-US" sz="2800" dirty="0" err="1" smtClean="0"/>
              <a:t>đơn</a:t>
            </a:r>
            <a:r>
              <a:rPr lang="en-US" sz="2800" dirty="0" smtClean="0"/>
              <a:t> </a:t>
            </a:r>
            <a:r>
              <a:rPr lang="en-US" sz="2800" dirty="0" err="1" smtClean="0"/>
              <a:t>hàng</a:t>
            </a:r>
            <a:r>
              <a:rPr lang="en-US" sz="2800" dirty="0" smtClean="0"/>
              <a:t> </a:t>
            </a:r>
            <a:r>
              <a:rPr lang="en-US" sz="2800" dirty="0" err="1" smtClean="0"/>
              <a:t>là</a:t>
            </a:r>
            <a:r>
              <a:rPr lang="en-US" sz="2800" dirty="0" smtClean="0"/>
              <a:t> 5000 </a:t>
            </a:r>
            <a:r>
              <a:rPr lang="en-US" sz="2800" dirty="0" err="1" smtClean="0"/>
              <a:t>sản</a:t>
            </a:r>
            <a:r>
              <a:rPr lang="en-US" sz="2800" dirty="0" smtClean="0"/>
              <a:t> </a:t>
            </a:r>
            <a:r>
              <a:rPr lang="en-US" sz="2800" dirty="0" err="1" smtClean="0"/>
              <a:t>phẩm</a:t>
            </a:r>
            <a:r>
              <a:rPr lang="en-US" sz="2800" dirty="0" smtClean="0"/>
              <a:t>, </a:t>
            </a:r>
            <a:r>
              <a:rPr lang="en-US" sz="2800" dirty="0" err="1" smtClean="0"/>
              <a:t>đơn</a:t>
            </a:r>
            <a:r>
              <a:rPr lang="en-US" sz="2800" dirty="0" smtClean="0"/>
              <a:t> </a:t>
            </a:r>
            <a:r>
              <a:rPr lang="en-US" sz="2800" dirty="0" err="1" smtClean="0"/>
              <a:t>giá</a:t>
            </a:r>
            <a:r>
              <a:rPr lang="en-US" sz="2800" dirty="0" smtClean="0"/>
              <a:t> </a:t>
            </a:r>
            <a:r>
              <a:rPr lang="en-US" sz="2800" dirty="0" err="1" smtClean="0"/>
              <a:t>vải</a:t>
            </a:r>
            <a:r>
              <a:rPr lang="en-US" sz="2800" dirty="0" smtClean="0"/>
              <a:t> </a:t>
            </a:r>
            <a:r>
              <a:rPr lang="en-US" sz="2800" dirty="0" err="1" smtClean="0"/>
              <a:t>là</a:t>
            </a:r>
            <a:r>
              <a:rPr lang="en-US" sz="2800" dirty="0" smtClean="0"/>
              <a:t> $4.5/yard, </a:t>
            </a:r>
            <a:r>
              <a:rPr lang="en-US" sz="2800" dirty="0" err="1" smtClean="0"/>
              <a:t>phần</a:t>
            </a:r>
            <a:r>
              <a:rPr lang="en-US" sz="2800" dirty="0" smtClean="0"/>
              <a:t> </a:t>
            </a:r>
            <a:r>
              <a:rPr lang="en-US" sz="2800" dirty="0" err="1" smtClean="0"/>
              <a:t>trăm</a:t>
            </a:r>
            <a:r>
              <a:rPr lang="en-US" sz="2800" dirty="0" smtClean="0"/>
              <a:t> </a:t>
            </a:r>
            <a:r>
              <a:rPr lang="en-US" sz="2800" dirty="0" err="1" smtClean="0"/>
              <a:t>hao</a:t>
            </a:r>
            <a:r>
              <a:rPr lang="en-US" sz="2800" dirty="0" smtClean="0"/>
              <a:t> </a:t>
            </a:r>
            <a:r>
              <a:rPr lang="en-US" sz="2800" dirty="0" err="1" smtClean="0"/>
              <a:t>hụt</a:t>
            </a:r>
            <a:r>
              <a:rPr lang="en-US" sz="2800" dirty="0" smtClean="0"/>
              <a:t> </a:t>
            </a:r>
            <a:r>
              <a:rPr lang="en-US" sz="2800" dirty="0" err="1" smtClean="0"/>
              <a:t>khi</a:t>
            </a:r>
            <a:r>
              <a:rPr lang="en-US" sz="2800" dirty="0" smtClean="0"/>
              <a:t> </a:t>
            </a:r>
            <a:r>
              <a:rPr lang="en-US" sz="2800" dirty="0" err="1" smtClean="0"/>
              <a:t>tính</a:t>
            </a:r>
            <a:r>
              <a:rPr lang="en-US" sz="2800" dirty="0" smtClean="0"/>
              <a:t> </a:t>
            </a:r>
            <a:r>
              <a:rPr lang="en-US" sz="2800" dirty="0" err="1" smtClean="0"/>
              <a:t>sản</a:t>
            </a:r>
            <a:r>
              <a:rPr lang="en-US" sz="2800" dirty="0" smtClean="0"/>
              <a:t> </a:t>
            </a:r>
            <a:r>
              <a:rPr lang="en-US" sz="2800" dirty="0" err="1" smtClean="0"/>
              <a:t>phẩm</a:t>
            </a:r>
            <a:r>
              <a:rPr lang="en-US" sz="2800" dirty="0" smtClean="0"/>
              <a:t> </a:t>
            </a:r>
            <a:r>
              <a:rPr lang="en-US" sz="2800" dirty="0" err="1" smtClean="0"/>
              <a:t>là</a:t>
            </a:r>
            <a:r>
              <a:rPr lang="en-US" sz="2800" dirty="0" smtClean="0"/>
              <a:t> 2%.</a:t>
            </a:r>
          </a:p>
          <a:p>
            <a:pPr marL="0" indent="0">
              <a:buNone/>
            </a:pPr>
            <a:endParaRPr lang="en-US" sz="2800" dirty="0"/>
          </a:p>
          <a:p>
            <a:pPr marL="0" indent="0">
              <a:buNone/>
            </a:pPr>
            <a:endParaRPr lang="en-US" sz="2800" dirty="0" smtClean="0"/>
          </a:p>
        </p:txBody>
      </p:sp>
      <p:sp>
        <p:nvSpPr>
          <p:cNvPr id="5" name="Rounded Rectangle 4"/>
          <p:cNvSpPr/>
          <p:nvPr/>
        </p:nvSpPr>
        <p:spPr>
          <a:xfrm>
            <a:off x="381000" y="914400"/>
            <a:ext cx="8077200" cy="533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err="1" smtClean="0"/>
              <a:t>Bài</a:t>
            </a:r>
            <a:r>
              <a:rPr lang="en-US" sz="3200" dirty="0" smtClean="0"/>
              <a:t> </a:t>
            </a:r>
            <a:r>
              <a:rPr lang="en-US" sz="3200" dirty="0" err="1" smtClean="0"/>
              <a:t>tập</a:t>
            </a:r>
            <a:endParaRPr lang="en-US" sz="3200" dirty="0"/>
          </a:p>
        </p:txBody>
      </p:sp>
    </p:spTree>
    <p:extLst>
      <p:ext uri="{BB962C8B-B14F-4D97-AF65-F5344CB8AC3E}">
        <p14:creationId xmlns:p14="http://schemas.microsoft.com/office/powerpoint/2010/main" val="607670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16</a:t>
            </a:fld>
            <a:endParaRPr lang="en-US" smtClean="0"/>
          </a:p>
        </p:txBody>
      </p:sp>
      <p:sp>
        <p:nvSpPr>
          <p:cNvPr id="4" name="Content Placeholder 2"/>
          <p:cNvSpPr>
            <a:spLocks noGrp="1"/>
          </p:cNvSpPr>
          <p:nvPr>
            <p:ph idx="1"/>
          </p:nvPr>
        </p:nvSpPr>
        <p:spPr>
          <a:xfrm>
            <a:off x="457200" y="1447800"/>
            <a:ext cx="8229600" cy="5105400"/>
          </a:xfrm>
        </p:spPr>
        <p:txBody>
          <a:bodyPr/>
          <a:lstStyle/>
          <a:p>
            <a:pPr marL="0" indent="0">
              <a:buNone/>
            </a:pPr>
            <a:r>
              <a:rPr lang="en-US" sz="2800" dirty="0" err="1"/>
              <a:t>Ví</a:t>
            </a:r>
            <a:r>
              <a:rPr lang="en-US" sz="2800" dirty="0"/>
              <a:t> </a:t>
            </a:r>
            <a:r>
              <a:rPr lang="en-US" sz="2800" dirty="0" err="1"/>
              <a:t>dụ</a:t>
            </a:r>
            <a:r>
              <a:rPr lang="en-US" sz="2800" dirty="0"/>
              <a:t> </a:t>
            </a:r>
            <a:r>
              <a:rPr lang="en-US" sz="2800" dirty="0" smtClean="0"/>
              <a:t>3: </a:t>
            </a:r>
            <a:endParaRPr lang="en-US" sz="2800" dirty="0"/>
          </a:p>
          <a:p>
            <a:pPr marL="0" indent="0">
              <a:buNone/>
            </a:pPr>
            <a:r>
              <a:rPr lang="en-US" sz="2800" dirty="0" smtClean="0"/>
              <a:t>ĐÁP ÁN:</a:t>
            </a:r>
          </a:p>
          <a:p>
            <a:pPr marL="0" indent="0">
              <a:buNone/>
            </a:pPr>
            <a:r>
              <a:rPr lang="en-US" sz="2800" dirty="0" err="1" smtClean="0"/>
              <a:t>Thân</a:t>
            </a:r>
            <a:r>
              <a:rPr lang="en-US" sz="2800" dirty="0" smtClean="0"/>
              <a:t> </a:t>
            </a:r>
            <a:r>
              <a:rPr lang="en-US" sz="2800" dirty="0" err="1" smtClean="0"/>
              <a:t>trước</a:t>
            </a:r>
            <a:r>
              <a:rPr lang="en-US" sz="2800" dirty="0" smtClean="0"/>
              <a:t>: (67.5 x 57)/147.32 = 26.12 cm</a:t>
            </a:r>
          </a:p>
          <a:p>
            <a:pPr marL="0" indent="0">
              <a:buNone/>
            </a:pPr>
            <a:r>
              <a:rPr lang="en-US" sz="2800" dirty="0" err="1"/>
              <a:t>Thân</a:t>
            </a:r>
            <a:r>
              <a:rPr lang="en-US" sz="2800" dirty="0"/>
              <a:t> </a:t>
            </a:r>
            <a:r>
              <a:rPr lang="en-US" sz="2800" dirty="0" err="1" smtClean="0"/>
              <a:t>sau</a:t>
            </a:r>
            <a:r>
              <a:rPr lang="en-US" sz="2800" dirty="0" smtClean="0"/>
              <a:t>: </a:t>
            </a:r>
            <a:r>
              <a:rPr lang="en-US" sz="2800" dirty="0"/>
              <a:t>(67.5 x </a:t>
            </a:r>
            <a:r>
              <a:rPr lang="en-US" sz="2800" dirty="0" smtClean="0"/>
              <a:t>57)/</a:t>
            </a:r>
            <a:r>
              <a:rPr lang="en-US" sz="2800" dirty="0"/>
              <a:t>147.32 = 26.12 cm</a:t>
            </a:r>
          </a:p>
          <a:p>
            <a:pPr marL="0" indent="0">
              <a:buNone/>
            </a:pPr>
            <a:r>
              <a:rPr lang="en-US" sz="2800" dirty="0" err="1" smtClean="0"/>
              <a:t>Tay</a:t>
            </a:r>
            <a:r>
              <a:rPr lang="en-US" sz="2800" dirty="0" smtClean="0"/>
              <a:t> </a:t>
            </a:r>
            <a:r>
              <a:rPr lang="en-US" sz="2800" dirty="0" err="1" smtClean="0"/>
              <a:t>áo</a:t>
            </a:r>
            <a:r>
              <a:rPr lang="en-US" sz="2800" dirty="0" smtClean="0"/>
              <a:t>: (26 x 20)/</a:t>
            </a:r>
            <a:r>
              <a:rPr lang="en-US" sz="2800" dirty="0"/>
              <a:t> 147.32 = </a:t>
            </a:r>
            <a:r>
              <a:rPr lang="en-US" sz="2800" dirty="0" smtClean="0"/>
              <a:t>3.53 cm</a:t>
            </a:r>
          </a:p>
          <a:p>
            <a:pPr marL="0" indent="0">
              <a:buNone/>
            </a:pPr>
            <a:r>
              <a:rPr lang="en-US" sz="2800" dirty="0" err="1" smtClean="0"/>
              <a:t>Nẹp</a:t>
            </a:r>
            <a:r>
              <a:rPr lang="en-US" sz="2800" dirty="0" smtClean="0"/>
              <a:t> </a:t>
            </a:r>
            <a:r>
              <a:rPr lang="en-US" sz="2800" dirty="0" err="1" smtClean="0"/>
              <a:t>trụ</a:t>
            </a:r>
            <a:r>
              <a:rPr lang="en-US" sz="2800" dirty="0" smtClean="0"/>
              <a:t>: (9 x 17)/ </a:t>
            </a:r>
            <a:r>
              <a:rPr lang="en-US" sz="2800" dirty="0"/>
              <a:t>147.32 = </a:t>
            </a:r>
            <a:r>
              <a:rPr lang="en-US" sz="2800" dirty="0" smtClean="0"/>
              <a:t>1.04 cm</a:t>
            </a:r>
          </a:p>
          <a:p>
            <a:pPr marL="0" indent="0">
              <a:buNone/>
            </a:pPr>
            <a:r>
              <a:rPr lang="en-US" sz="2800" dirty="0" err="1" smtClean="0"/>
              <a:t>Vậy</a:t>
            </a:r>
            <a:r>
              <a:rPr lang="en-US" sz="2800" dirty="0" smtClean="0"/>
              <a:t>:</a:t>
            </a:r>
          </a:p>
          <a:p>
            <a:pPr marL="0" indent="0">
              <a:buNone/>
            </a:pPr>
            <a:r>
              <a:rPr lang="en-US" sz="2800" dirty="0" err="1" smtClean="0"/>
              <a:t>Định</a:t>
            </a:r>
            <a:r>
              <a:rPr lang="en-US" sz="2800" dirty="0" smtClean="0"/>
              <a:t> </a:t>
            </a:r>
            <a:r>
              <a:rPr lang="en-US" sz="2800" dirty="0" err="1" smtClean="0"/>
              <a:t>mức</a:t>
            </a:r>
            <a:r>
              <a:rPr lang="en-US" sz="2800" dirty="0" smtClean="0"/>
              <a:t> </a:t>
            </a:r>
            <a:r>
              <a:rPr lang="en-US" sz="2800" dirty="0" err="1" smtClean="0"/>
              <a:t>vải</a:t>
            </a:r>
            <a:r>
              <a:rPr lang="en-US" sz="2800" dirty="0" smtClean="0"/>
              <a:t>/</a:t>
            </a:r>
            <a:r>
              <a:rPr lang="en-US" sz="2800" dirty="0" err="1" smtClean="0"/>
              <a:t>sản</a:t>
            </a:r>
            <a:r>
              <a:rPr lang="en-US" sz="2800" dirty="0" smtClean="0"/>
              <a:t> </a:t>
            </a:r>
            <a:r>
              <a:rPr lang="en-US" sz="2800" dirty="0" err="1" smtClean="0"/>
              <a:t>phẩm</a:t>
            </a:r>
            <a:r>
              <a:rPr lang="en-US" sz="2800" dirty="0" smtClean="0"/>
              <a:t>: 26.12 + 26.12 + (3.53 x 4) + (1.04 x 2) =68.44cm= 0.6844m=0.748yds </a:t>
            </a:r>
            <a:endParaRPr lang="en-US" sz="2800" dirty="0"/>
          </a:p>
          <a:p>
            <a:pPr marL="0" indent="0">
              <a:buNone/>
            </a:pPr>
            <a:endParaRPr lang="en-US" sz="2800" dirty="0" smtClean="0"/>
          </a:p>
        </p:txBody>
      </p:sp>
      <p:sp>
        <p:nvSpPr>
          <p:cNvPr id="5" name="Rounded Rectangle 4"/>
          <p:cNvSpPr/>
          <p:nvPr/>
        </p:nvSpPr>
        <p:spPr>
          <a:xfrm>
            <a:off x="381000" y="914400"/>
            <a:ext cx="8077200" cy="533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err="1" smtClean="0"/>
              <a:t>Bài</a:t>
            </a:r>
            <a:r>
              <a:rPr lang="en-US" sz="3200" dirty="0" smtClean="0"/>
              <a:t> </a:t>
            </a:r>
            <a:r>
              <a:rPr lang="en-US" sz="3200" dirty="0" err="1" smtClean="0"/>
              <a:t>tập</a:t>
            </a:r>
            <a:endParaRPr lang="en-US" sz="3200" dirty="0"/>
          </a:p>
        </p:txBody>
      </p:sp>
    </p:spTree>
    <p:extLst>
      <p:ext uri="{BB962C8B-B14F-4D97-AF65-F5344CB8AC3E}">
        <p14:creationId xmlns:p14="http://schemas.microsoft.com/office/powerpoint/2010/main" val="693594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blinds(horizontal)">
                                      <p:cBhvr>
                                        <p:cTn id="42"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17</a:t>
            </a:fld>
            <a:endParaRPr lang="en-US" smtClean="0"/>
          </a:p>
        </p:txBody>
      </p:sp>
      <p:sp>
        <p:nvSpPr>
          <p:cNvPr id="4" name="Content Placeholder 2"/>
          <p:cNvSpPr>
            <a:spLocks noGrp="1"/>
          </p:cNvSpPr>
          <p:nvPr>
            <p:ph idx="1"/>
          </p:nvPr>
        </p:nvSpPr>
        <p:spPr>
          <a:xfrm>
            <a:off x="457200" y="1447800"/>
            <a:ext cx="8229600" cy="5105400"/>
          </a:xfrm>
        </p:spPr>
        <p:txBody>
          <a:bodyPr/>
          <a:lstStyle/>
          <a:p>
            <a:pPr marL="0" indent="0">
              <a:buNone/>
            </a:pPr>
            <a:r>
              <a:rPr lang="en-US" sz="2800" dirty="0" err="1"/>
              <a:t>Ví</a:t>
            </a:r>
            <a:r>
              <a:rPr lang="en-US" sz="2800" dirty="0"/>
              <a:t> </a:t>
            </a:r>
            <a:r>
              <a:rPr lang="en-US" sz="2800" dirty="0" err="1"/>
              <a:t>dụ</a:t>
            </a:r>
            <a:r>
              <a:rPr lang="en-US" sz="2800" dirty="0"/>
              <a:t> </a:t>
            </a:r>
            <a:r>
              <a:rPr lang="en-US" sz="2800" dirty="0" smtClean="0"/>
              <a:t>3: </a:t>
            </a:r>
            <a:endParaRPr lang="en-US" sz="2800" dirty="0"/>
          </a:p>
          <a:p>
            <a:pPr marL="0" indent="0">
              <a:buNone/>
            </a:pPr>
            <a:r>
              <a:rPr lang="en-US" sz="2800" dirty="0" smtClean="0"/>
              <a:t>ĐÁP ÁN:</a:t>
            </a:r>
          </a:p>
          <a:p>
            <a:pPr marL="0" indent="0">
              <a:buNone/>
            </a:pPr>
            <a:r>
              <a:rPr lang="en-US" sz="2800" dirty="0" err="1" smtClean="0"/>
              <a:t>Tổng</a:t>
            </a:r>
            <a:r>
              <a:rPr lang="en-US" sz="2800" dirty="0" smtClean="0"/>
              <a:t> </a:t>
            </a:r>
            <a:r>
              <a:rPr lang="en-US" sz="2800" dirty="0" err="1" smtClean="0"/>
              <a:t>số</a:t>
            </a:r>
            <a:r>
              <a:rPr lang="en-US" sz="2800" dirty="0" smtClean="0"/>
              <a:t> </a:t>
            </a:r>
            <a:r>
              <a:rPr lang="en-US" sz="2800" dirty="0" err="1" smtClean="0"/>
              <a:t>lượng</a:t>
            </a:r>
            <a:r>
              <a:rPr lang="en-US" sz="2800" dirty="0" smtClean="0"/>
              <a:t> </a:t>
            </a:r>
            <a:r>
              <a:rPr lang="en-US" sz="2800" dirty="0" err="1" smtClean="0"/>
              <a:t>vải</a:t>
            </a:r>
            <a:r>
              <a:rPr lang="en-US" sz="2800" dirty="0" smtClean="0"/>
              <a:t> </a:t>
            </a:r>
            <a:r>
              <a:rPr lang="en-US" sz="2800" dirty="0" err="1" smtClean="0"/>
              <a:t>cho</a:t>
            </a:r>
            <a:r>
              <a:rPr lang="en-US" sz="2800" dirty="0" smtClean="0"/>
              <a:t> </a:t>
            </a:r>
            <a:r>
              <a:rPr lang="en-US" sz="2800" dirty="0" err="1" smtClean="0"/>
              <a:t>cả</a:t>
            </a:r>
            <a:r>
              <a:rPr lang="en-US" sz="2800" dirty="0" smtClean="0"/>
              <a:t> </a:t>
            </a:r>
            <a:r>
              <a:rPr lang="en-US" sz="2800" dirty="0" err="1" smtClean="0"/>
              <a:t>đơn</a:t>
            </a:r>
            <a:r>
              <a:rPr lang="en-US" sz="2800" dirty="0" smtClean="0"/>
              <a:t> </a:t>
            </a:r>
            <a:r>
              <a:rPr lang="en-US" sz="2800" dirty="0" err="1" smtClean="0"/>
              <a:t>hàng</a:t>
            </a:r>
            <a:r>
              <a:rPr lang="en-US" sz="2800" dirty="0" smtClean="0"/>
              <a:t>: 0.748 x 5000 = 3740yds</a:t>
            </a:r>
          </a:p>
          <a:p>
            <a:pPr marL="0" indent="0">
              <a:buNone/>
            </a:pPr>
            <a:r>
              <a:rPr lang="en-US" sz="2800" dirty="0" smtClean="0"/>
              <a:t>Chi </a:t>
            </a:r>
            <a:r>
              <a:rPr lang="en-US" sz="2800" dirty="0" err="1" smtClean="0"/>
              <a:t>phí</a:t>
            </a:r>
            <a:r>
              <a:rPr lang="en-US" sz="2800" dirty="0" smtClean="0"/>
              <a:t> </a:t>
            </a:r>
            <a:r>
              <a:rPr lang="en-US" sz="2800" dirty="0" err="1" smtClean="0"/>
              <a:t>vải</a:t>
            </a:r>
            <a:r>
              <a:rPr lang="en-US" sz="2800" dirty="0" smtClean="0"/>
              <a:t> </a:t>
            </a:r>
            <a:r>
              <a:rPr lang="en-US" sz="2800" dirty="0" err="1" smtClean="0"/>
              <a:t>cần</a:t>
            </a:r>
            <a:r>
              <a:rPr lang="en-US" sz="2800" dirty="0" smtClean="0"/>
              <a:t> </a:t>
            </a:r>
            <a:r>
              <a:rPr lang="en-US" sz="2800" dirty="0" err="1" smtClean="0"/>
              <a:t>cho</a:t>
            </a:r>
            <a:r>
              <a:rPr lang="en-US" sz="2800" dirty="0" smtClean="0"/>
              <a:t> </a:t>
            </a:r>
            <a:r>
              <a:rPr lang="en-US" sz="2800" dirty="0" err="1" smtClean="0"/>
              <a:t>một</a:t>
            </a:r>
            <a:r>
              <a:rPr lang="en-US" sz="2800" dirty="0" smtClean="0"/>
              <a:t> </a:t>
            </a:r>
            <a:r>
              <a:rPr lang="en-US" sz="2800" dirty="0" err="1" smtClean="0"/>
              <a:t>sản</a:t>
            </a:r>
            <a:r>
              <a:rPr lang="en-US" sz="2800" dirty="0" smtClean="0"/>
              <a:t> </a:t>
            </a:r>
            <a:r>
              <a:rPr lang="en-US" sz="2800" dirty="0" err="1" smtClean="0"/>
              <a:t>phẩm</a:t>
            </a:r>
            <a:r>
              <a:rPr lang="en-US" sz="2800" dirty="0" smtClean="0"/>
              <a:t>:</a:t>
            </a:r>
          </a:p>
          <a:p>
            <a:pPr marL="0" indent="0">
              <a:buNone/>
            </a:pPr>
            <a:r>
              <a:rPr lang="en-US" sz="2800" dirty="0" smtClean="0"/>
              <a:t>     4.5 </a:t>
            </a:r>
            <a:r>
              <a:rPr lang="en-US" sz="2800" dirty="0"/>
              <a:t>x </a:t>
            </a:r>
            <a:r>
              <a:rPr lang="en-US" sz="2800" dirty="0" smtClean="0"/>
              <a:t>0.748 = $3.366</a:t>
            </a:r>
          </a:p>
          <a:p>
            <a:pPr marL="0" indent="0">
              <a:buNone/>
            </a:pPr>
            <a:r>
              <a:rPr lang="en-US" sz="2800" dirty="0"/>
              <a:t>Chi </a:t>
            </a:r>
            <a:r>
              <a:rPr lang="en-US" sz="2800" dirty="0" err="1"/>
              <a:t>phí</a:t>
            </a:r>
            <a:r>
              <a:rPr lang="en-US" sz="2800" dirty="0"/>
              <a:t> </a:t>
            </a:r>
            <a:r>
              <a:rPr lang="en-US" sz="2800" dirty="0" err="1"/>
              <a:t>vải</a:t>
            </a:r>
            <a:r>
              <a:rPr lang="en-US" sz="2800" dirty="0"/>
              <a:t> </a:t>
            </a:r>
            <a:r>
              <a:rPr lang="en-US" sz="2800" dirty="0" err="1"/>
              <a:t>cần</a:t>
            </a:r>
            <a:r>
              <a:rPr lang="en-US" sz="2800" dirty="0"/>
              <a:t> </a:t>
            </a:r>
            <a:r>
              <a:rPr lang="en-US" sz="2800" dirty="0" err="1"/>
              <a:t>cho</a:t>
            </a:r>
            <a:r>
              <a:rPr lang="en-US" sz="2800" dirty="0"/>
              <a:t> </a:t>
            </a:r>
            <a:r>
              <a:rPr lang="en-US" sz="2800" dirty="0" err="1" smtClean="0"/>
              <a:t>cả</a:t>
            </a:r>
            <a:r>
              <a:rPr lang="en-US" sz="2800" dirty="0" smtClean="0"/>
              <a:t> </a:t>
            </a:r>
            <a:r>
              <a:rPr lang="en-US" sz="2800" dirty="0" err="1" smtClean="0"/>
              <a:t>đơn</a:t>
            </a:r>
            <a:r>
              <a:rPr lang="en-US" sz="2800" dirty="0" smtClean="0"/>
              <a:t> </a:t>
            </a:r>
            <a:r>
              <a:rPr lang="en-US" sz="2800" dirty="0" err="1" smtClean="0"/>
              <a:t>hàng</a:t>
            </a:r>
            <a:r>
              <a:rPr lang="en-US" sz="2800" dirty="0" smtClean="0"/>
              <a:t>:</a:t>
            </a:r>
            <a:endParaRPr lang="en-US" sz="2800" dirty="0"/>
          </a:p>
          <a:p>
            <a:pPr marL="0" indent="0">
              <a:buNone/>
            </a:pPr>
            <a:r>
              <a:rPr lang="en-US" sz="2800" dirty="0"/>
              <a:t>     </a:t>
            </a:r>
            <a:r>
              <a:rPr lang="en-US" sz="2800" dirty="0" smtClean="0"/>
              <a:t>3.366 x 3740 x 1.02 = $12 840.62</a:t>
            </a:r>
            <a:endParaRPr lang="en-US" sz="2800" dirty="0"/>
          </a:p>
          <a:p>
            <a:pPr marL="0" indent="0">
              <a:buNone/>
            </a:pPr>
            <a:endParaRPr lang="en-US" sz="2800" dirty="0" smtClean="0"/>
          </a:p>
        </p:txBody>
      </p:sp>
      <p:sp>
        <p:nvSpPr>
          <p:cNvPr id="5" name="Rounded Rectangle 4"/>
          <p:cNvSpPr/>
          <p:nvPr/>
        </p:nvSpPr>
        <p:spPr>
          <a:xfrm>
            <a:off x="381000" y="914400"/>
            <a:ext cx="8077200" cy="533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err="1" smtClean="0"/>
              <a:t>Bài</a:t>
            </a:r>
            <a:r>
              <a:rPr lang="en-US" sz="3200" dirty="0" smtClean="0"/>
              <a:t> </a:t>
            </a:r>
            <a:r>
              <a:rPr lang="en-US" sz="3200" dirty="0" err="1" smtClean="0"/>
              <a:t>tập</a:t>
            </a:r>
            <a:endParaRPr lang="en-US" sz="3200" dirty="0"/>
          </a:p>
        </p:txBody>
      </p:sp>
    </p:spTree>
    <p:extLst>
      <p:ext uri="{BB962C8B-B14F-4D97-AF65-F5344CB8AC3E}">
        <p14:creationId xmlns:p14="http://schemas.microsoft.com/office/powerpoint/2010/main" val="1934239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18</a:t>
            </a:fld>
            <a:endParaRPr lang="en-US" smtClean="0"/>
          </a:p>
        </p:txBody>
      </p:sp>
      <p:sp>
        <p:nvSpPr>
          <p:cNvPr id="4" name="Content Placeholder 2"/>
          <p:cNvSpPr>
            <a:spLocks noGrp="1"/>
          </p:cNvSpPr>
          <p:nvPr>
            <p:ph idx="1"/>
          </p:nvPr>
        </p:nvSpPr>
        <p:spPr>
          <a:xfrm>
            <a:off x="457200" y="1447800"/>
            <a:ext cx="8229600" cy="5105400"/>
          </a:xfrm>
        </p:spPr>
        <p:txBody>
          <a:bodyPr/>
          <a:lstStyle/>
          <a:p>
            <a:pPr marL="0" indent="0">
              <a:buNone/>
            </a:pPr>
            <a:r>
              <a:rPr lang="en-US" sz="2800" dirty="0" err="1"/>
              <a:t>Ví</a:t>
            </a:r>
            <a:r>
              <a:rPr lang="en-US" sz="2800" dirty="0"/>
              <a:t> </a:t>
            </a:r>
            <a:r>
              <a:rPr lang="en-US" sz="2800" dirty="0" err="1"/>
              <a:t>dụ</a:t>
            </a:r>
            <a:r>
              <a:rPr lang="en-US" sz="2800" dirty="0"/>
              <a:t> </a:t>
            </a:r>
            <a:r>
              <a:rPr lang="en-US" sz="2800" dirty="0" smtClean="0"/>
              <a:t>4: Cho </a:t>
            </a:r>
            <a:r>
              <a:rPr lang="en-US" sz="2800" dirty="0" err="1" smtClean="0"/>
              <a:t>bảng</a:t>
            </a:r>
            <a:endParaRPr lang="en-US" sz="2800" dirty="0" smtClean="0"/>
          </a:p>
          <a:p>
            <a:pPr marL="0" indent="0">
              <a:buNone/>
            </a:pPr>
            <a:r>
              <a:rPr lang="en-US" sz="2800" dirty="0" smtClean="0"/>
              <a:t> </a:t>
            </a:r>
            <a:r>
              <a:rPr lang="en-US" sz="2800" dirty="0" err="1" smtClean="0"/>
              <a:t>thông</a:t>
            </a:r>
            <a:r>
              <a:rPr lang="en-US" sz="2800" dirty="0" smtClean="0"/>
              <a:t> </a:t>
            </a:r>
            <a:r>
              <a:rPr lang="en-US" sz="2800" dirty="0" err="1" smtClean="0"/>
              <a:t>số</a:t>
            </a:r>
            <a:r>
              <a:rPr lang="en-US" sz="2800" dirty="0" smtClean="0"/>
              <a:t> </a:t>
            </a:r>
            <a:r>
              <a:rPr lang="en-US" sz="2800" dirty="0" err="1" smtClean="0"/>
              <a:t>theo</a:t>
            </a:r>
            <a:endParaRPr lang="en-US" sz="2800" dirty="0" smtClean="0"/>
          </a:p>
          <a:p>
            <a:pPr marL="0" indent="0">
              <a:buNone/>
            </a:pPr>
            <a:r>
              <a:rPr lang="en-US" sz="2800" dirty="0" smtClean="0"/>
              <a:t> </a:t>
            </a:r>
            <a:r>
              <a:rPr lang="en-US" sz="2800" dirty="0" err="1" smtClean="0"/>
              <a:t>áo</a:t>
            </a:r>
            <a:r>
              <a:rPr lang="en-US" sz="2800" dirty="0" smtClean="0"/>
              <a:t> </a:t>
            </a:r>
            <a:r>
              <a:rPr lang="en-US" sz="2800" dirty="0" err="1" smtClean="0"/>
              <a:t>mẫu</a:t>
            </a:r>
            <a:r>
              <a:rPr lang="en-US" sz="2800" dirty="0" smtClean="0"/>
              <a:t> </a:t>
            </a:r>
            <a:r>
              <a:rPr lang="en-US" sz="2800" dirty="0" err="1" smtClean="0"/>
              <a:t>sau</a:t>
            </a:r>
            <a:r>
              <a:rPr lang="en-US" sz="2800" dirty="0" smtClean="0"/>
              <a:t>:</a:t>
            </a:r>
            <a:endParaRPr lang="en-US" sz="2800" dirty="0"/>
          </a:p>
          <a:p>
            <a:pPr marL="0" indent="0">
              <a:buNone/>
            </a:pPr>
            <a:endParaRPr lang="en-US" sz="2800" dirty="0" smtClean="0"/>
          </a:p>
          <a:p>
            <a:pPr marL="0" indent="0">
              <a:buNone/>
            </a:pPr>
            <a:endParaRPr lang="en-US" sz="2800" dirty="0"/>
          </a:p>
          <a:p>
            <a:pPr marL="0" indent="0">
              <a:buNone/>
            </a:pPr>
            <a:endParaRPr lang="en-US" sz="2800" dirty="0" smtClean="0"/>
          </a:p>
        </p:txBody>
      </p:sp>
      <p:sp>
        <p:nvSpPr>
          <p:cNvPr id="5" name="Rounded Rectangle 4"/>
          <p:cNvSpPr/>
          <p:nvPr/>
        </p:nvSpPr>
        <p:spPr>
          <a:xfrm>
            <a:off x="381000" y="914400"/>
            <a:ext cx="8077200" cy="533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err="1" smtClean="0"/>
              <a:t>Bài</a:t>
            </a:r>
            <a:r>
              <a:rPr lang="en-US" sz="3200" dirty="0" smtClean="0"/>
              <a:t> </a:t>
            </a:r>
            <a:r>
              <a:rPr lang="en-US" sz="3200" dirty="0" err="1" smtClean="0"/>
              <a:t>tập</a:t>
            </a:r>
            <a:endParaRPr lang="en-US" sz="3200" dirty="0"/>
          </a:p>
        </p:txBody>
      </p:sp>
      <p:pic>
        <p:nvPicPr>
          <p:cNvPr id="8"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17156" y="1676400"/>
            <a:ext cx="4769644" cy="43837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0173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19</a:t>
            </a:fld>
            <a:endParaRPr lang="en-US" smtClean="0"/>
          </a:p>
        </p:txBody>
      </p:sp>
      <p:sp>
        <p:nvSpPr>
          <p:cNvPr id="4" name="Content Placeholder 2"/>
          <p:cNvSpPr>
            <a:spLocks noGrp="1"/>
          </p:cNvSpPr>
          <p:nvPr>
            <p:ph idx="1"/>
          </p:nvPr>
        </p:nvSpPr>
        <p:spPr>
          <a:xfrm>
            <a:off x="457200" y="1447800"/>
            <a:ext cx="8229600" cy="5105400"/>
          </a:xfrm>
        </p:spPr>
        <p:txBody>
          <a:bodyPr/>
          <a:lstStyle/>
          <a:p>
            <a:pPr marL="0" indent="0">
              <a:buNone/>
            </a:pPr>
            <a:r>
              <a:rPr lang="en-US" sz="2800" dirty="0" err="1"/>
              <a:t>Ví</a:t>
            </a:r>
            <a:r>
              <a:rPr lang="en-US" sz="2800" dirty="0"/>
              <a:t> </a:t>
            </a:r>
            <a:r>
              <a:rPr lang="en-US" sz="2800" dirty="0" err="1"/>
              <a:t>dụ</a:t>
            </a:r>
            <a:r>
              <a:rPr lang="en-US" sz="2800" dirty="0"/>
              <a:t> </a:t>
            </a:r>
            <a:r>
              <a:rPr lang="en-US" sz="2800" dirty="0" smtClean="0"/>
              <a:t>4: Cho </a:t>
            </a:r>
            <a:r>
              <a:rPr lang="en-US" sz="2800" dirty="0" err="1" smtClean="0"/>
              <a:t>bảng</a:t>
            </a:r>
            <a:r>
              <a:rPr lang="en-US" sz="2800" dirty="0" smtClean="0"/>
              <a:t> </a:t>
            </a:r>
            <a:r>
              <a:rPr lang="en-US" sz="2800" dirty="0" err="1" smtClean="0"/>
              <a:t>thông</a:t>
            </a:r>
            <a:r>
              <a:rPr lang="en-US" sz="2800" dirty="0" smtClean="0"/>
              <a:t> </a:t>
            </a:r>
            <a:r>
              <a:rPr lang="en-US" sz="2800" dirty="0" err="1" smtClean="0"/>
              <a:t>số</a:t>
            </a:r>
            <a:r>
              <a:rPr lang="en-US" sz="2800" dirty="0" smtClean="0"/>
              <a:t> </a:t>
            </a:r>
            <a:r>
              <a:rPr lang="en-US" sz="2800" dirty="0" err="1" smtClean="0"/>
              <a:t>sau</a:t>
            </a:r>
            <a:endParaRPr lang="en-US" sz="2800" dirty="0"/>
          </a:p>
          <a:p>
            <a:pPr marL="0" indent="0">
              <a:buNone/>
            </a:pPr>
            <a:endParaRPr lang="en-US" sz="2800" dirty="0" smtClean="0"/>
          </a:p>
          <a:p>
            <a:pPr marL="0" indent="0">
              <a:buNone/>
            </a:pPr>
            <a:endParaRPr lang="en-US" sz="2800" dirty="0"/>
          </a:p>
          <a:p>
            <a:pPr marL="0" indent="0">
              <a:buNone/>
            </a:pPr>
            <a:endParaRPr lang="en-US" sz="2800" dirty="0" smtClean="0"/>
          </a:p>
        </p:txBody>
      </p:sp>
      <p:sp>
        <p:nvSpPr>
          <p:cNvPr id="5" name="Rounded Rectangle 4"/>
          <p:cNvSpPr/>
          <p:nvPr/>
        </p:nvSpPr>
        <p:spPr>
          <a:xfrm>
            <a:off x="381000" y="914400"/>
            <a:ext cx="8077200" cy="533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err="1" smtClean="0"/>
              <a:t>Bài</a:t>
            </a:r>
            <a:r>
              <a:rPr lang="en-US" sz="3200" dirty="0" smtClean="0"/>
              <a:t> </a:t>
            </a:r>
            <a:r>
              <a:rPr lang="en-US" sz="3200" dirty="0" err="1" smtClean="0"/>
              <a:t>tập</a:t>
            </a:r>
            <a:endParaRPr lang="en-US" sz="3200" dirty="0"/>
          </a:p>
        </p:txBody>
      </p:sp>
      <p:graphicFrame>
        <p:nvGraphicFramePr>
          <p:cNvPr id="6" name="Table 5"/>
          <p:cNvGraphicFramePr>
            <a:graphicFrameLocks noGrp="1"/>
          </p:cNvGraphicFramePr>
          <p:nvPr>
            <p:extLst>
              <p:ext uri="{D42A27DB-BD31-4B8C-83A1-F6EECF244321}">
                <p14:modId xmlns:p14="http://schemas.microsoft.com/office/powerpoint/2010/main" val="3082858804"/>
              </p:ext>
            </p:extLst>
          </p:nvPr>
        </p:nvGraphicFramePr>
        <p:xfrm>
          <a:off x="1371600" y="2133600"/>
          <a:ext cx="6096000" cy="445008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2743200">
                  <a:extLst>
                    <a:ext uri="{9D8B030D-6E8A-4147-A177-3AD203B41FA5}">
                      <a16:colId xmlns:a16="http://schemas.microsoft.com/office/drawing/2014/main" val="20001"/>
                    </a:ext>
                  </a:extLst>
                </a:gridCol>
                <a:gridCol w="2514600">
                  <a:extLst>
                    <a:ext uri="{9D8B030D-6E8A-4147-A177-3AD203B41FA5}">
                      <a16:colId xmlns:a16="http://schemas.microsoft.com/office/drawing/2014/main" val="20002"/>
                    </a:ext>
                  </a:extLst>
                </a:gridCol>
              </a:tblGrid>
              <a:tr h="370840">
                <a:tc>
                  <a:txBody>
                    <a:bodyPr/>
                    <a:lstStyle/>
                    <a:p>
                      <a:pPr algn="ctr"/>
                      <a:r>
                        <a:rPr lang="en-US" dirty="0" smtClean="0"/>
                        <a:t>STT</a:t>
                      </a:r>
                      <a:endParaRPr lang="en-US" dirty="0"/>
                    </a:p>
                  </a:txBody>
                  <a:tcPr/>
                </a:tc>
                <a:tc>
                  <a:txBody>
                    <a:bodyPr/>
                    <a:lstStyle/>
                    <a:p>
                      <a:pPr algn="ctr"/>
                      <a:r>
                        <a:rPr lang="en-US" dirty="0" smtClean="0"/>
                        <a:t>MÔ</a:t>
                      </a:r>
                      <a:r>
                        <a:rPr lang="en-US" baseline="0" dirty="0" smtClean="0"/>
                        <a:t> TẢ</a:t>
                      </a:r>
                      <a:endParaRPr lang="en-US" dirty="0"/>
                    </a:p>
                  </a:txBody>
                  <a:tcPr/>
                </a:tc>
                <a:tc>
                  <a:txBody>
                    <a:bodyPr/>
                    <a:lstStyle/>
                    <a:p>
                      <a:pPr algn="ctr"/>
                      <a:r>
                        <a:rPr lang="en-US" dirty="0" smtClean="0"/>
                        <a:t>THÔNG</a:t>
                      </a:r>
                      <a:r>
                        <a:rPr lang="en-US" baseline="0" dirty="0" smtClean="0"/>
                        <a:t> SỐ (cm)</a:t>
                      </a:r>
                      <a:endParaRPr lang="en-US" dirty="0"/>
                    </a:p>
                  </a:txBody>
                  <a:tcPr/>
                </a:tc>
                <a:extLst>
                  <a:ext uri="{0D108BD9-81ED-4DB2-BD59-A6C34878D82A}">
                    <a16:rowId xmlns:a16="http://schemas.microsoft.com/office/drawing/2014/main" val="10000"/>
                  </a:ext>
                </a:extLst>
              </a:tr>
              <a:tr h="370840">
                <a:tc>
                  <a:txBody>
                    <a:bodyPr/>
                    <a:lstStyle/>
                    <a:p>
                      <a:r>
                        <a:rPr lang="en-US" dirty="0" smtClean="0"/>
                        <a:t>1</a:t>
                      </a:r>
                      <a:endParaRPr lang="en-US" dirty="0"/>
                    </a:p>
                  </a:txBody>
                  <a:tcPr/>
                </a:tc>
                <a:tc>
                  <a:txBody>
                    <a:bodyPr/>
                    <a:lstStyle/>
                    <a:p>
                      <a:r>
                        <a:rPr lang="en-US" dirty="0" err="1" smtClean="0"/>
                        <a:t>Dài</a:t>
                      </a:r>
                      <a:r>
                        <a:rPr lang="en-US" baseline="0" dirty="0" smtClean="0"/>
                        <a:t> </a:t>
                      </a:r>
                      <a:r>
                        <a:rPr lang="en-US" baseline="0" dirty="0" err="1" smtClean="0"/>
                        <a:t>áo</a:t>
                      </a:r>
                      <a:r>
                        <a:rPr lang="en-US" baseline="0" dirty="0" smtClean="0"/>
                        <a:t> </a:t>
                      </a:r>
                      <a:r>
                        <a:rPr lang="en-US" baseline="0" dirty="0" err="1" smtClean="0"/>
                        <a:t>đo</a:t>
                      </a:r>
                      <a:r>
                        <a:rPr lang="en-US" baseline="0" dirty="0" smtClean="0"/>
                        <a:t> </a:t>
                      </a:r>
                      <a:r>
                        <a:rPr lang="en-US" baseline="0" dirty="0" err="1" smtClean="0"/>
                        <a:t>từ</a:t>
                      </a:r>
                      <a:r>
                        <a:rPr lang="en-US" baseline="0" dirty="0" smtClean="0"/>
                        <a:t> </a:t>
                      </a:r>
                      <a:r>
                        <a:rPr lang="en-US" baseline="0" dirty="0" err="1" smtClean="0"/>
                        <a:t>góc</a:t>
                      </a:r>
                      <a:r>
                        <a:rPr lang="en-US" baseline="0" dirty="0" smtClean="0"/>
                        <a:t> </a:t>
                      </a:r>
                      <a:r>
                        <a:rPr lang="en-US" baseline="0" dirty="0" err="1" smtClean="0"/>
                        <a:t>cổ</a:t>
                      </a:r>
                      <a:r>
                        <a:rPr lang="en-US" baseline="0" dirty="0" smtClean="0"/>
                        <a:t> </a:t>
                      </a:r>
                      <a:r>
                        <a:rPr lang="en-US" baseline="0" dirty="0" err="1" smtClean="0"/>
                        <a:t>vai</a:t>
                      </a:r>
                      <a:endParaRPr lang="en-US" dirty="0"/>
                    </a:p>
                  </a:txBody>
                  <a:tcPr/>
                </a:tc>
                <a:tc>
                  <a:txBody>
                    <a:bodyPr/>
                    <a:lstStyle/>
                    <a:p>
                      <a:pPr algn="ctr"/>
                      <a:r>
                        <a:rPr lang="en-US" dirty="0" smtClean="0"/>
                        <a:t>82</a:t>
                      </a:r>
                      <a:endParaRPr lang="en-US" dirty="0"/>
                    </a:p>
                  </a:txBody>
                  <a:tcPr/>
                </a:tc>
                <a:extLst>
                  <a:ext uri="{0D108BD9-81ED-4DB2-BD59-A6C34878D82A}">
                    <a16:rowId xmlns:a16="http://schemas.microsoft.com/office/drawing/2014/main" val="10001"/>
                  </a:ext>
                </a:extLst>
              </a:tr>
              <a:tr h="370840">
                <a:tc>
                  <a:txBody>
                    <a:bodyPr/>
                    <a:lstStyle/>
                    <a:p>
                      <a:r>
                        <a:rPr lang="en-US" dirty="0" smtClean="0"/>
                        <a:t>2</a:t>
                      </a:r>
                      <a:endParaRPr lang="en-US" dirty="0"/>
                    </a:p>
                  </a:txBody>
                  <a:tcPr/>
                </a:tc>
                <a:tc>
                  <a:txBody>
                    <a:bodyPr/>
                    <a:lstStyle/>
                    <a:p>
                      <a:r>
                        <a:rPr lang="en-US" dirty="0" err="1" smtClean="0"/>
                        <a:t>Ngang</a:t>
                      </a:r>
                      <a:r>
                        <a:rPr lang="en-US" dirty="0" smtClean="0"/>
                        <a:t> </a:t>
                      </a:r>
                      <a:r>
                        <a:rPr lang="en-US" dirty="0" err="1" smtClean="0"/>
                        <a:t>ngực</a:t>
                      </a:r>
                      <a:endParaRPr lang="en-US" dirty="0"/>
                    </a:p>
                  </a:txBody>
                  <a:tcPr/>
                </a:tc>
                <a:tc>
                  <a:txBody>
                    <a:bodyPr/>
                    <a:lstStyle/>
                    <a:p>
                      <a:pPr algn="ctr"/>
                      <a:r>
                        <a:rPr lang="en-US" dirty="0" smtClean="0"/>
                        <a:t>58</a:t>
                      </a:r>
                      <a:endParaRPr lang="en-US" dirty="0"/>
                    </a:p>
                  </a:txBody>
                  <a:tcPr/>
                </a:tc>
                <a:extLst>
                  <a:ext uri="{0D108BD9-81ED-4DB2-BD59-A6C34878D82A}">
                    <a16:rowId xmlns:a16="http://schemas.microsoft.com/office/drawing/2014/main" val="10002"/>
                  </a:ext>
                </a:extLst>
              </a:tr>
              <a:tr h="370840">
                <a:tc>
                  <a:txBody>
                    <a:bodyPr/>
                    <a:lstStyle/>
                    <a:p>
                      <a:r>
                        <a:rPr lang="en-US" dirty="0" smtClean="0"/>
                        <a:t>3</a:t>
                      </a:r>
                      <a:endParaRPr lang="en-US" dirty="0"/>
                    </a:p>
                  </a:txBody>
                  <a:tcPr/>
                </a:tc>
                <a:tc>
                  <a:txBody>
                    <a:bodyPr/>
                    <a:lstStyle/>
                    <a:p>
                      <a:r>
                        <a:rPr lang="en-US" dirty="0" err="1" smtClean="0"/>
                        <a:t>Ngang</a:t>
                      </a:r>
                      <a:r>
                        <a:rPr lang="en-US" dirty="0" smtClean="0"/>
                        <a:t> </a:t>
                      </a:r>
                      <a:r>
                        <a:rPr lang="en-US" dirty="0" err="1" smtClean="0"/>
                        <a:t>lai</a:t>
                      </a:r>
                      <a:endParaRPr lang="en-US" dirty="0"/>
                    </a:p>
                  </a:txBody>
                  <a:tcPr/>
                </a:tc>
                <a:tc>
                  <a:txBody>
                    <a:bodyPr/>
                    <a:lstStyle/>
                    <a:p>
                      <a:pPr algn="ctr"/>
                      <a:r>
                        <a:rPr lang="en-US" dirty="0" smtClean="0"/>
                        <a:t>60</a:t>
                      </a:r>
                      <a:endParaRPr lang="en-US" dirty="0"/>
                    </a:p>
                  </a:txBody>
                  <a:tcPr/>
                </a:tc>
                <a:extLst>
                  <a:ext uri="{0D108BD9-81ED-4DB2-BD59-A6C34878D82A}">
                    <a16:rowId xmlns:a16="http://schemas.microsoft.com/office/drawing/2014/main" val="10003"/>
                  </a:ext>
                </a:extLst>
              </a:tr>
              <a:tr h="370840">
                <a:tc>
                  <a:txBody>
                    <a:bodyPr/>
                    <a:lstStyle/>
                    <a:p>
                      <a:r>
                        <a:rPr lang="en-US" dirty="0" smtClean="0"/>
                        <a:t>4</a:t>
                      </a:r>
                      <a:endParaRPr lang="en-US" dirty="0"/>
                    </a:p>
                  </a:txBody>
                  <a:tcPr/>
                </a:tc>
                <a:tc>
                  <a:txBody>
                    <a:bodyPr/>
                    <a:lstStyle/>
                    <a:p>
                      <a:r>
                        <a:rPr lang="en-US" dirty="0" err="1" smtClean="0"/>
                        <a:t>Ngang</a:t>
                      </a:r>
                      <a:r>
                        <a:rPr lang="en-US" dirty="0" smtClean="0"/>
                        <a:t> </a:t>
                      </a:r>
                      <a:r>
                        <a:rPr lang="en-US" dirty="0" err="1" smtClean="0"/>
                        <a:t>vai</a:t>
                      </a:r>
                      <a:endParaRPr lang="en-US" dirty="0"/>
                    </a:p>
                  </a:txBody>
                  <a:tcPr/>
                </a:tc>
                <a:tc>
                  <a:txBody>
                    <a:bodyPr/>
                    <a:lstStyle/>
                    <a:p>
                      <a:pPr algn="ctr"/>
                      <a:r>
                        <a:rPr lang="en-US" dirty="0" smtClean="0"/>
                        <a:t>54</a:t>
                      </a:r>
                      <a:endParaRPr lang="en-US" dirty="0"/>
                    </a:p>
                  </a:txBody>
                  <a:tcPr/>
                </a:tc>
                <a:extLst>
                  <a:ext uri="{0D108BD9-81ED-4DB2-BD59-A6C34878D82A}">
                    <a16:rowId xmlns:a16="http://schemas.microsoft.com/office/drawing/2014/main" val="10004"/>
                  </a:ext>
                </a:extLst>
              </a:tr>
              <a:tr h="370840">
                <a:tc>
                  <a:txBody>
                    <a:bodyPr/>
                    <a:lstStyle/>
                    <a:p>
                      <a:r>
                        <a:rPr lang="en-US" dirty="0" smtClean="0"/>
                        <a:t>5</a:t>
                      </a:r>
                      <a:endParaRPr lang="en-US" dirty="0"/>
                    </a:p>
                  </a:txBody>
                  <a:tcPr/>
                </a:tc>
                <a:tc>
                  <a:txBody>
                    <a:bodyPr/>
                    <a:lstStyle/>
                    <a:p>
                      <a:r>
                        <a:rPr lang="en-US" dirty="0" err="1" smtClean="0"/>
                        <a:t>Rộng</a:t>
                      </a:r>
                      <a:r>
                        <a:rPr lang="en-US" baseline="0" dirty="0" smtClean="0"/>
                        <a:t> </a:t>
                      </a:r>
                      <a:r>
                        <a:rPr lang="en-US" baseline="0" dirty="0" err="1" smtClean="0"/>
                        <a:t>nách</a:t>
                      </a:r>
                      <a:endParaRPr lang="en-US" dirty="0"/>
                    </a:p>
                  </a:txBody>
                  <a:tcPr/>
                </a:tc>
                <a:tc>
                  <a:txBody>
                    <a:bodyPr/>
                    <a:lstStyle/>
                    <a:p>
                      <a:pPr algn="ctr"/>
                      <a:r>
                        <a:rPr lang="en-US" dirty="0" smtClean="0"/>
                        <a:t>30</a:t>
                      </a:r>
                      <a:endParaRPr lang="en-US" dirty="0"/>
                    </a:p>
                  </a:txBody>
                  <a:tcPr/>
                </a:tc>
                <a:extLst>
                  <a:ext uri="{0D108BD9-81ED-4DB2-BD59-A6C34878D82A}">
                    <a16:rowId xmlns:a16="http://schemas.microsoft.com/office/drawing/2014/main" val="10005"/>
                  </a:ext>
                </a:extLst>
              </a:tr>
              <a:tr h="370840">
                <a:tc>
                  <a:txBody>
                    <a:bodyPr/>
                    <a:lstStyle/>
                    <a:p>
                      <a:r>
                        <a:rPr lang="en-US" dirty="0" smtClean="0"/>
                        <a:t>6</a:t>
                      </a:r>
                      <a:endParaRPr lang="en-US" dirty="0"/>
                    </a:p>
                  </a:txBody>
                  <a:tcPr/>
                </a:tc>
                <a:tc>
                  <a:txBody>
                    <a:bodyPr/>
                    <a:lstStyle/>
                    <a:p>
                      <a:r>
                        <a:rPr lang="en-US" dirty="0" err="1" smtClean="0"/>
                        <a:t>Dài</a:t>
                      </a:r>
                      <a:r>
                        <a:rPr lang="en-US" baseline="0" dirty="0" smtClean="0"/>
                        <a:t> </a:t>
                      </a:r>
                      <a:r>
                        <a:rPr lang="en-US" baseline="0" dirty="0" err="1" smtClean="0"/>
                        <a:t>tay</a:t>
                      </a:r>
                      <a:endParaRPr lang="en-US" dirty="0"/>
                    </a:p>
                  </a:txBody>
                  <a:tcPr/>
                </a:tc>
                <a:tc>
                  <a:txBody>
                    <a:bodyPr/>
                    <a:lstStyle/>
                    <a:p>
                      <a:pPr algn="ctr"/>
                      <a:r>
                        <a:rPr lang="en-US" dirty="0" smtClean="0"/>
                        <a:t>23</a:t>
                      </a:r>
                      <a:endParaRPr lang="en-US" dirty="0"/>
                    </a:p>
                  </a:txBody>
                  <a:tcPr/>
                </a:tc>
                <a:extLst>
                  <a:ext uri="{0D108BD9-81ED-4DB2-BD59-A6C34878D82A}">
                    <a16:rowId xmlns:a16="http://schemas.microsoft.com/office/drawing/2014/main" val="10006"/>
                  </a:ext>
                </a:extLst>
              </a:tr>
              <a:tr h="370840">
                <a:tc>
                  <a:txBody>
                    <a:bodyPr/>
                    <a:lstStyle/>
                    <a:p>
                      <a:r>
                        <a:rPr lang="en-US" dirty="0" smtClean="0"/>
                        <a:t>7</a:t>
                      </a:r>
                      <a:endParaRPr lang="en-US" dirty="0"/>
                    </a:p>
                  </a:txBody>
                  <a:tcPr/>
                </a:tc>
                <a:tc>
                  <a:txBody>
                    <a:bodyPr/>
                    <a:lstStyle/>
                    <a:p>
                      <a:r>
                        <a:rPr lang="en-US" dirty="0" err="1" smtClean="0"/>
                        <a:t>Ngang</a:t>
                      </a:r>
                      <a:r>
                        <a:rPr lang="en-US" dirty="0" smtClean="0"/>
                        <a:t> </a:t>
                      </a:r>
                      <a:r>
                        <a:rPr lang="en-US" dirty="0" err="1" smtClean="0"/>
                        <a:t>cửa</a:t>
                      </a:r>
                      <a:r>
                        <a:rPr lang="en-US" baseline="0" dirty="0" smtClean="0"/>
                        <a:t> </a:t>
                      </a:r>
                      <a:r>
                        <a:rPr lang="en-US" baseline="0" dirty="0" err="1" smtClean="0"/>
                        <a:t>tay</a:t>
                      </a:r>
                      <a:endParaRPr lang="en-US" dirty="0"/>
                    </a:p>
                  </a:txBody>
                  <a:tcPr/>
                </a:tc>
                <a:tc>
                  <a:txBody>
                    <a:bodyPr/>
                    <a:lstStyle/>
                    <a:p>
                      <a:pPr algn="ctr"/>
                      <a:r>
                        <a:rPr lang="en-US" dirty="0" smtClean="0"/>
                        <a:t>20</a:t>
                      </a:r>
                      <a:endParaRPr lang="en-US" dirty="0"/>
                    </a:p>
                  </a:txBody>
                  <a:tcPr/>
                </a:tc>
                <a:extLst>
                  <a:ext uri="{0D108BD9-81ED-4DB2-BD59-A6C34878D82A}">
                    <a16:rowId xmlns:a16="http://schemas.microsoft.com/office/drawing/2014/main" val="10007"/>
                  </a:ext>
                </a:extLst>
              </a:tr>
              <a:tr h="370840">
                <a:tc>
                  <a:txBody>
                    <a:bodyPr/>
                    <a:lstStyle/>
                    <a:p>
                      <a:r>
                        <a:rPr lang="en-US" dirty="0" smtClean="0"/>
                        <a:t>8</a:t>
                      </a:r>
                      <a:endParaRPr lang="en-US" dirty="0"/>
                    </a:p>
                  </a:txBody>
                  <a:tcPr/>
                </a:tc>
                <a:tc>
                  <a:txBody>
                    <a:bodyPr/>
                    <a:lstStyle/>
                    <a:p>
                      <a:r>
                        <a:rPr lang="en-US" dirty="0" err="1" smtClean="0"/>
                        <a:t>Dài</a:t>
                      </a:r>
                      <a:r>
                        <a:rPr lang="en-US" baseline="0" dirty="0" smtClean="0"/>
                        <a:t> </a:t>
                      </a:r>
                      <a:r>
                        <a:rPr lang="en-US" baseline="0" dirty="0" err="1" smtClean="0"/>
                        <a:t>trụ</a:t>
                      </a:r>
                      <a:endParaRPr lang="en-US" dirty="0"/>
                    </a:p>
                  </a:txBody>
                  <a:tcPr/>
                </a:tc>
                <a:tc>
                  <a:txBody>
                    <a:bodyPr/>
                    <a:lstStyle/>
                    <a:p>
                      <a:pPr algn="ctr"/>
                      <a:r>
                        <a:rPr lang="en-US" dirty="0" smtClean="0"/>
                        <a:t>15</a:t>
                      </a:r>
                      <a:endParaRPr lang="en-US" dirty="0"/>
                    </a:p>
                  </a:txBody>
                  <a:tcPr/>
                </a:tc>
                <a:extLst>
                  <a:ext uri="{0D108BD9-81ED-4DB2-BD59-A6C34878D82A}">
                    <a16:rowId xmlns:a16="http://schemas.microsoft.com/office/drawing/2014/main" val="10008"/>
                  </a:ext>
                </a:extLst>
              </a:tr>
              <a:tr h="370840">
                <a:tc>
                  <a:txBody>
                    <a:bodyPr/>
                    <a:lstStyle/>
                    <a:p>
                      <a:r>
                        <a:rPr lang="en-US" dirty="0" smtClean="0"/>
                        <a:t>9</a:t>
                      </a:r>
                      <a:endParaRPr lang="en-US" dirty="0"/>
                    </a:p>
                  </a:txBody>
                  <a:tcPr/>
                </a:tc>
                <a:tc>
                  <a:txBody>
                    <a:bodyPr/>
                    <a:lstStyle/>
                    <a:p>
                      <a:r>
                        <a:rPr lang="en-US" dirty="0" err="1" smtClean="0"/>
                        <a:t>Rộng</a:t>
                      </a:r>
                      <a:r>
                        <a:rPr lang="en-US" dirty="0" smtClean="0"/>
                        <a:t> </a:t>
                      </a:r>
                      <a:r>
                        <a:rPr lang="en-US" dirty="0" err="1" smtClean="0"/>
                        <a:t>nẹp</a:t>
                      </a:r>
                      <a:r>
                        <a:rPr lang="en-US" baseline="0" dirty="0" smtClean="0"/>
                        <a:t> </a:t>
                      </a:r>
                      <a:r>
                        <a:rPr lang="en-US" baseline="0" dirty="0" err="1" smtClean="0"/>
                        <a:t>trụ</a:t>
                      </a:r>
                      <a:endParaRPr lang="en-US" dirty="0"/>
                    </a:p>
                  </a:txBody>
                  <a:tcPr/>
                </a:tc>
                <a:tc>
                  <a:txBody>
                    <a:bodyPr/>
                    <a:lstStyle/>
                    <a:p>
                      <a:pPr algn="ctr"/>
                      <a:r>
                        <a:rPr lang="en-US" dirty="0" smtClean="0"/>
                        <a:t>4</a:t>
                      </a:r>
                      <a:endParaRPr lang="en-US" dirty="0"/>
                    </a:p>
                  </a:txBody>
                  <a:tcPr/>
                </a:tc>
                <a:extLst>
                  <a:ext uri="{0D108BD9-81ED-4DB2-BD59-A6C34878D82A}">
                    <a16:rowId xmlns:a16="http://schemas.microsoft.com/office/drawing/2014/main" val="10009"/>
                  </a:ext>
                </a:extLst>
              </a:tr>
              <a:tr h="370840">
                <a:tc>
                  <a:txBody>
                    <a:bodyPr/>
                    <a:lstStyle/>
                    <a:p>
                      <a:r>
                        <a:rPr lang="en-US" dirty="0" smtClean="0"/>
                        <a:t>10</a:t>
                      </a:r>
                      <a:endParaRPr lang="en-US" dirty="0"/>
                    </a:p>
                  </a:txBody>
                  <a:tcPr/>
                </a:tc>
                <a:tc>
                  <a:txBody>
                    <a:bodyPr/>
                    <a:lstStyle/>
                    <a:p>
                      <a:r>
                        <a:rPr lang="en-US" dirty="0" smtClean="0"/>
                        <a:t>Cao </a:t>
                      </a:r>
                      <a:r>
                        <a:rPr lang="en-US" dirty="0" err="1" smtClean="0"/>
                        <a:t>lai</a:t>
                      </a:r>
                      <a:endParaRPr lang="en-US" dirty="0"/>
                    </a:p>
                  </a:txBody>
                  <a:tcPr/>
                </a:tc>
                <a:tc>
                  <a:txBody>
                    <a:bodyPr/>
                    <a:lstStyle/>
                    <a:p>
                      <a:pPr algn="ctr"/>
                      <a:r>
                        <a:rPr lang="en-US" dirty="0" smtClean="0"/>
                        <a:t>2.5</a:t>
                      </a:r>
                      <a:endParaRPr lang="en-US" dirty="0"/>
                    </a:p>
                  </a:txBody>
                  <a:tcPr/>
                </a:tc>
                <a:extLst>
                  <a:ext uri="{0D108BD9-81ED-4DB2-BD59-A6C34878D82A}">
                    <a16:rowId xmlns:a16="http://schemas.microsoft.com/office/drawing/2014/main" val="10010"/>
                  </a:ext>
                </a:extLst>
              </a:tr>
              <a:tr h="370840">
                <a:tc>
                  <a:txBody>
                    <a:bodyPr/>
                    <a:lstStyle/>
                    <a:p>
                      <a:r>
                        <a:rPr lang="en-US" dirty="0" smtClean="0"/>
                        <a:t>11</a:t>
                      </a:r>
                      <a:endParaRPr lang="en-US" dirty="0"/>
                    </a:p>
                  </a:txBody>
                  <a:tcPr/>
                </a:tc>
                <a:tc>
                  <a:txBody>
                    <a:bodyPr/>
                    <a:lstStyle/>
                    <a:p>
                      <a:r>
                        <a:rPr lang="en-US" dirty="0" smtClean="0"/>
                        <a:t>Cao </a:t>
                      </a:r>
                      <a:r>
                        <a:rPr lang="en-US" dirty="0" err="1" smtClean="0"/>
                        <a:t>bo</a:t>
                      </a:r>
                      <a:r>
                        <a:rPr lang="en-US" dirty="0" smtClean="0"/>
                        <a:t> </a:t>
                      </a:r>
                      <a:r>
                        <a:rPr lang="en-US" dirty="0" err="1" smtClean="0"/>
                        <a:t>lai</a:t>
                      </a:r>
                      <a:r>
                        <a:rPr lang="en-US" dirty="0" smtClean="0"/>
                        <a:t> </a:t>
                      </a:r>
                      <a:r>
                        <a:rPr lang="en-US" dirty="0" err="1" smtClean="0"/>
                        <a:t>tay</a:t>
                      </a:r>
                      <a:endParaRPr lang="en-US" dirty="0"/>
                    </a:p>
                  </a:txBody>
                  <a:tcPr/>
                </a:tc>
                <a:tc>
                  <a:txBody>
                    <a:bodyPr/>
                    <a:lstStyle/>
                    <a:p>
                      <a:pPr algn="ctr"/>
                      <a:r>
                        <a:rPr lang="en-US" dirty="0" smtClean="0"/>
                        <a:t>2</a:t>
                      </a:r>
                      <a:endParaRPr lang="en-US" dirty="0"/>
                    </a:p>
                  </a:txBody>
                  <a:tcPr/>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3631897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20</a:t>
            </a:fld>
            <a:endParaRPr lang="en-US" smtClean="0"/>
          </a:p>
        </p:txBody>
      </p:sp>
      <p:sp>
        <p:nvSpPr>
          <p:cNvPr id="4" name="Content Placeholder 2"/>
          <p:cNvSpPr>
            <a:spLocks noGrp="1"/>
          </p:cNvSpPr>
          <p:nvPr>
            <p:ph idx="1"/>
          </p:nvPr>
        </p:nvSpPr>
        <p:spPr>
          <a:xfrm>
            <a:off x="457200" y="1447800"/>
            <a:ext cx="8229600" cy="5105400"/>
          </a:xfrm>
        </p:spPr>
        <p:txBody>
          <a:bodyPr/>
          <a:lstStyle/>
          <a:p>
            <a:pPr marL="0" indent="0">
              <a:buNone/>
            </a:pPr>
            <a:r>
              <a:rPr lang="en-US" sz="2800" dirty="0" err="1"/>
              <a:t>Ví</a:t>
            </a:r>
            <a:r>
              <a:rPr lang="en-US" sz="2800" dirty="0"/>
              <a:t> </a:t>
            </a:r>
            <a:r>
              <a:rPr lang="en-US" sz="2800" dirty="0" err="1"/>
              <a:t>dụ</a:t>
            </a:r>
            <a:r>
              <a:rPr lang="en-US" sz="2800" dirty="0"/>
              <a:t> </a:t>
            </a:r>
            <a:r>
              <a:rPr lang="en-US" sz="2800" dirty="0" smtClean="0"/>
              <a:t>4: Cho </a:t>
            </a:r>
            <a:r>
              <a:rPr lang="en-US" sz="2800" dirty="0" err="1" smtClean="0"/>
              <a:t>bảng</a:t>
            </a:r>
            <a:r>
              <a:rPr lang="en-US" sz="2800" dirty="0" smtClean="0"/>
              <a:t> </a:t>
            </a:r>
            <a:r>
              <a:rPr lang="en-US" sz="2800" dirty="0" err="1" smtClean="0"/>
              <a:t>thông</a:t>
            </a:r>
            <a:r>
              <a:rPr lang="en-US" sz="2800" dirty="0" smtClean="0"/>
              <a:t> </a:t>
            </a:r>
            <a:r>
              <a:rPr lang="en-US" sz="2800" dirty="0" err="1" smtClean="0"/>
              <a:t>số</a:t>
            </a:r>
            <a:r>
              <a:rPr lang="en-US" sz="2800" dirty="0" smtClean="0"/>
              <a:t> </a:t>
            </a:r>
            <a:r>
              <a:rPr lang="en-US" sz="2800" dirty="0" err="1" smtClean="0"/>
              <a:t>sau</a:t>
            </a:r>
            <a:endParaRPr lang="en-US" sz="2800" dirty="0"/>
          </a:p>
          <a:p>
            <a:pPr marL="514350" indent="-514350" algn="just">
              <a:buFont typeface="+mj-lt"/>
              <a:buAutoNum type="arabicPeriod"/>
            </a:pPr>
            <a:r>
              <a:rPr lang="en-US" sz="2800" dirty="0" err="1" smtClean="0"/>
              <a:t>Hãy</a:t>
            </a:r>
            <a:r>
              <a:rPr lang="en-US" sz="2800" dirty="0" smtClean="0"/>
              <a:t> </a:t>
            </a:r>
            <a:r>
              <a:rPr lang="en-US" sz="2800" dirty="0" err="1" smtClean="0"/>
              <a:t>ước</a:t>
            </a:r>
            <a:r>
              <a:rPr lang="en-US" sz="2800" dirty="0" smtClean="0"/>
              <a:t> </a:t>
            </a:r>
            <a:r>
              <a:rPr lang="en-US" sz="2800" dirty="0" err="1" smtClean="0"/>
              <a:t>tính</a:t>
            </a:r>
            <a:r>
              <a:rPr lang="en-US" sz="2800" dirty="0" smtClean="0"/>
              <a:t> </a:t>
            </a:r>
            <a:r>
              <a:rPr lang="en-US" sz="2800" dirty="0" err="1" smtClean="0"/>
              <a:t>định</a:t>
            </a:r>
            <a:r>
              <a:rPr lang="en-US" sz="2800" dirty="0" smtClean="0"/>
              <a:t> </a:t>
            </a:r>
            <a:r>
              <a:rPr lang="en-US" sz="2800" dirty="0" err="1" smtClean="0"/>
              <a:t>mức</a:t>
            </a:r>
            <a:r>
              <a:rPr lang="en-US" sz="2800" dirty="0" smtClean="0"/>
              <a:t> </a:t>
            </a:r>
            <a:r>
              <a:rPr lang="en-US" sz="2800" dirty="0" err="1" smtClean="0"/>
              <a:t>vải</a:t>
            </a:r>
            <a:r>
              <a:rPr lang="en-US" sz="2800" dirty="0" smtClean="0"/>
              <a:t> </a:t>
            </a:r>
            <a:r>
              <a:rPr lang="en-US" sz="2800" dirty="0" err="1" smtClean="0"/>
              <a:t>cho</a:t>
            </a:r>
            <a:r>
              <a:rPr lang="en-US" sz="2800" dirty="0" smtClean="0"/>
              <a:t> </a:t>
            </a:r>
            <a:r>
              <a:rPr lang="en-US" sz="2800" dirty="0" err="1" smtClean="0"/>
              <a:t>sản</a:t>
            </a:r>
            <a:r>
              <a:rPr lang="en-US" sz="2800" dirty="0" smtClean="0"/>
              <a:t> </a:t>
            </a:r>
            <a:r>
              <a:rPr lang="en-US" sz="2800" dirty="0" err="1" smtClean="0"/>
              <a:t>phẩm</a:t>
            </a:r>
            <a:r>
              <a:rPr lang="en-US" sz="2800" dirty="0" smtClean="0"/>
              <a:t> </a:t>
            </a:r>
            <a:r>
              <a:rPr lang="en-US" sz="2800" dirty="0" err="1" smtClean="0"/>
              <a:t>trên</a:t>
            </a:r>
            <a:r>
              <a:rPr lang="en-US" sz="2800" dirty="0" smtClean="0"/>
              <a:t> </a:t>
            </a:r>
            <a:r>
              <a:rPr lang="en-US" sz="2800" dirty="0" err="1" smtClean="0"/>
              <a:t>với</a:t>
            </a:r>
            <a:r>
              <a:rPr lang="en-US" sz="2800" dirty="0" smtClean="0"/>
              <a:t> </a:t>
            </a:r>
            <a:r>
              <a:rPr lang="en-US" sz="2800" dirty="0" err="1" smtClean="0"/>
              <a:t>khổ</a:t>
            </a:r>
            <a:r>
              <a:rPr lang="en-US" sz="2800" dirty="0" smtClean="0"/>
              <a:t> </a:t>
            </a:r>
            <a:r>
              <a:rPr lang="en-US" sz="2800" dirty="0" err="1" smtClean="0"/>
              <a:t>vải</a:t>
            </a:r>
            <a:r>
              <a:rPr lang="en-US" sz="2800" dirty="0" smtClean="0"/>
              <a:t> </a:t>
            </a:r>
            <a:r>
              <a:rPr lang="en-US" sz="2800" dirty="0" err="1" smtClean="0"/>
              <a:t>cắt</a:t>
            </a:r>
            <a:r>
              <a:rPr lang="en-US" sz="2800" dirty="0" smtClean="0"/>
              <a:t> </a:t>
            </a:r>
            <a:r>
              <a:rPr lang="en-US" sz="2800" dirty="0" err="1" smtClean="0"/>
              <a:t>là</a:t>
            </a:r>
            <a:r>
              <a:rPr lang="en-US" sz="2800" dirty="0" smtClean="0"/>
              <a:t> 57”.</a:t>
            </a:r>
          </a:p>
          <a:p>
            <a:pPr marL="514350" indent="-514350" algn="just">
              <a:buFont typeface="+mj-lt"/>
              <a:buAutoNum type="arabicPeriod"/>
            </a:pPr>
            <a:r>
              <a:rPr lang="en-US" sz="2800" dirty="0" err="1" smtClean="0"/>
              <a:t>Hãy</a:t>
            </a:r>
            <a:r>
              <a:rPr lang="en-US" sz="2800" dirty="0" smtClean="0"/>
              <a:t> </a:t>
            </a:r>
            <a:r>
              <a:rPr lang="en-US" sz="2800" dirty="0" err="1" smtClean="0"/>
              <a:t>tính</a:t>
            </a:r>
            <a:r>
              <a:rPr lang="en-US" sz="2800" dirty="0" smtClean="0"/>
              <a:t> chi </a:t>
            </a:r>
            <a:r>
              <a:rPr lang="en-US" sz="2800" dirty="0" err="1" smtClean="0"/>
              <a:t>phí</a:t>
            </a:r>
            <a:r>
              <a:rPr lang="en-US" sz="2800" dirty="0" smtClean="0"/>
              <a:t> </a:t>
            </a:r>
            <a:r>
              <a:rPr lang="en-US" sz="2800" dirty="0" err="1" smtClean="0"/>
              <a:t>vải</a:t>
            </a:r>
            <a:r>
              <a:rPr lang="en-US" sz="2800" dirty="0" smtClean="0"/>
              <a:t> </a:t>
            </a:r>
            <a:r>
              <a:rPr lang="en-US" sz="2800" dirty="0" err="1" smtClean="0"/>
              <a:t>cho</a:t>
            </a:r>
            <a:r>
              <a:rPr lang="en-US" sz="2800" dirty="0" smtClean="0"/>
              <a:t> </a:t>
            </a:r>
            <a:r>
              <a:rPr lang="en-US" sz="2800" dirty="0" err="1" smtClean="0"/>
              <a:t>mã</a:t>
            </a:r>
            <a:r>
              <a:rPr lang="en-US" sz="2800" dirty="0" smtClean="0"/>
              <a:t> </a:t>
            </a:r>
            <a:r>
              <a:rPr lang="en-US" sz="2800" dirty="0" err="1" smtClean="0"/>
              <a:t>hàng</a:t>
            </a:r>
            <a:r>
              <a:rPr lang="en-US" sz="2800" dirty="0" smtClean="0"/>
              <a:t> </a:t>
            </a:r>
            <a:r>
              <a:rPr lang="en-US" sz="2800" dirty="0" err="1" smtClean="0"/>
              <a:t>trên</a:t>
            </a:r>
            <a:r>
              <a:rPr lang="en-US" sz="2800" dirty="0" smtClean="0"/>
              <a:t> </a:t>
            </a:r>
            <a:r>
              <a:rPr lang="en-US" sz="2800" dirty="0" err="1" smtClean="0"/>
              <a:t>với</a:t>
            </a:r>
            <a:r>
              <a:rPr lang="en-US" sz="2800" dirty="0" smtClean="0"/>
              <a:t> </a:t>
            </a:r>
            <a:r>
              <a:rPr lang="en-US" sz="2800" dirty="0" err="1" smtClean="0"/>
              <a:t>số</a:t>
            </a:r>
            <a:r>
              <a:rPr lang="en-US" sz="2800" dirty="0" smtClean="0"/>
              <a:t> </a:t>
            </a:r>
            <a:r>
              <a:rPr lang="en-US" sz="2800" dirty="0" err="1" smtClean="0"/>
              <a:t>lượng</a:t>
            </a:r>
            <a:r>
              <a:rPr lang="en-US" sz="2800" dirty="0" smtClean="0"/>
              <a:t> </a:t>
            </a:r>
            <a:r>
              <a:rPr lang="en-US" sz="2800" dirty="0" err="1" smtClean="0"/>
              <a:t>đơn</a:t>
            </a:r>
            <a:r>
              <a:rPr lang="en-US" sz="2800" dirty="0" smtClean="0"/>
              <a:t> </a:t>
            </a:r>
            <a:r>
              <a:rPr lang="en-US" sz="2800" dirty="0" err="1" smtClean="0"/>
              <a:t>hàng</a:t>
            </a:r>
            <a:r>
              <a:rPr lang="en-US" sz="2800" dirty="0" smtClean="0"/>
              <a:t> </a:t>
            </a:r>
            <a:r>
              <a:rPr lang="en-US" sz="2800" dirty="0" err="1" smtClean="0"/>
              <a:t>là</a:t>
            </a:r>
            <a:r>
              <a:rPr lang="en-US" sz="2800" dirty="0" smtClean="0"/>
              <a:t> 4000 </a:t>
            </a:r>
            <a:r>
              <a:rPr lang="en-US" sz="2800" dirty="0" err="1" smtClean="0"/>
              <a:t>sản</a:t>
            </a:r>
            <a:r>
              <a:rPr lang="en-US" sz="2800" dirty="0" smtClean="0"/>
              <a:t> </a:t>
            </a:r>
            <a:r>
              <a:rPr lang="en-US" sz="2800" dirty="0" err="1" smtClean="0"/>
              <a:t>phẩm</a:t>
            </a:r>
            <a:r>
              <a:rPr lang="en-US" sz="2800" dirty="0" smtClean="0"/>
              <a:t>, </a:t>
            </a:r>
            <a:r>
              <a:rPr lang="en-US" sz="2800" dirty="0" err="1" smtClean="0"/>
              <a:t>đơn</a:t>
            </a:r>
            <a:r>
              <a:rPr lang="en-US" sz="2800" dirty="0" smtClean="0"/>
              <a:t> </a:t>
            </a:r>
            <a:r>
              <a:rPr lang="en-US" sz="2800" dirty="0" err="1" smtClean="0"/>
              <a:t>giá</a:t>
            </a:r>
            <a:r>
              <a:rPr lang="en-US" sz="2800" dirty="0" smtClean="0"/>
              <a:t> </a:t>
            </a:r>
            <a:r>
              <a:rPr lang="en-US" sz="2800" dirty="0" err="1" smtClean="0"/>
              <a:t>vải</a:t>
            </a:r>
            <a:r>
              <a:rPr lang="en-US" sz="2800" dirty="0" smtClean="0"/>
              <a:t> </a:t>
            </a:r>
            <a:r>
              <a:rPr lang="en-US" sz="2800" dirty="0" err="1" smtClean="0"/>
              <a:t>là</a:t>
            </a:r>
            <a:r>
              <a:rPr lang="en-US" sz="2800" dirty="0" smtClean="0"/>
              <a:t> $4.5/yard, </a:t>
            </a:r>
            <a:r>
              <a:rPr lang="en-US" sz="2800" dirty="0" err="1" smtClean="0"/>
              <a:t>phần</a:t>
            </a:r>
            <a:r>
              <a:rPr lang="en-US" sz="2800" dirty="0" smtClean="0"/>
              <a:t> </a:t>
            </a:r>
            <a:r>
              <a:rPr lang="en-US" sz="2800" dirty="0" err="1" smtClean="0"/>
              <a:t>trăm</a:t>
            </a:r>
            <a:r>
              <a:rPr lang="en-US" sz="2800" dirty="0" smtClean="0"/>
              <a:t> </a:t>
            </a:r>
            <a:r>
              <a:rPr lang="en-US" sz="2800" dirty="0" err="1" smtClean="0"/>
              <a:t>hao</a:t>
            </a:r>
            <a:r>
              <a:rPr lang="en-US" sz="2800" dirty="0" smtClean="0"/>
              <a:t> </a:t>
            </a:r>
            <a:r>
              <a:rPr lang="en-US" sz="2800" dirty="0" err="1" smtClean="0"/>
              <a:t>hụt</a:t>
            </a:r>
            <a:r>
              <a:rPr lang="en-US" sz="2800" dirty="0" smtClean="0"/>
              <a:t> </a:t>
            </a:r>
            <a:r>
              <a:rPr lang="en-US" sz="2800" dirty="0" err="1" smtClean="0"/>
              <a:t>khi</a:t>
            </a:r>
            <a:r>
              <a:rPr lang="en-US" sz="2800" dirty="0" smtClean="0"/>
              <a:t> </a:t>
            </a:r>
            <a:r>
              <a:rPr lang="en-US" sz="2800" dirty="0" err="1" smtClean="0"/>
              <a:t>tính</a:t>
            </a:r>
            <a:r>
              <a:rPr lang="en-US" sz="2800" dirty="0" smtClean="0"/>
              <a:t> </a:t>
            </a:r>
            <a:r>
              <a:rPr lang="en-US" sz="2800" dirty="0" err="1" smtClean="0"/>
              <a:t>sản</a:t>
            </a:r>
            <a:r>
              <a:rPr lang="en-US" sz="2800" dirty="0" smtClean="0"/>
              <a:t> </a:t>
            </a:r>
            <a:r>
              <a:rPr lang="en-US" sz="2800" dirty="0" err="1" smtClean="0"/>
              <a:t>phẩm</a:t>
            </a:r>
            <a:r>
              <a:rPr lang="en-US" sz="2800" dirty="0" smtClean="0"/>
              <a:t> </a:t>
            </a:r>
            <a:r>
              <a:rPr lang="en-US" sz="2800" dirty="0" err="1" smtClean="0"/>
              <a:t>là</a:t>
            </a:r>
            <a:r>
              <a:rPr lang="en-US" sz="2800" dirty="0" smtClean="0"/>
              <a:t> 2%.</a:t>
            </a:r>
          </a:p>
          <a:p>
            <a:pPr marL="0" indent="0">
              <a:buNone/>
            </a:pPr>
            <a:endParaRPr lang="en-US" sz="2800" dirty="0"/>
          </a:p>
          <a:p>
            <a:pPr marL="0" indent="0">
              <a:buNone/>
            </a:pPr>
            <a:endParaRPr lang="en-US" sz="2800" dirty="0" smtClean="0"/>
          </a:p>
        </p:txBody>
      </p:sp>
      <p:sp>
        <p:nvSpPr>
          <p:cNvPr id="5" name="Rounded Rectangle 4"/>
          <p:cNvSpPr/>
          <p:nvPr/>
        </p:nvSpPr>
        <p:spPr>
          <a:xfrm>
            <a:off x="381000" y="914400"/>
            <a:ext cx="8077200" cy="533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err="1" smtClean="0"/>
              <a:t>Bài</a:t>
            </a:r>
            <a:r>
              <a:rPr lang="en-US" sz="3200" dirty="0" smtClean="0"/>
              <a:t> </a:t>
            </a:r>
            <a:r>
              <a:rPr lang="en-US" sz="3200" dirty="0" err="1" smtClean="0"/>
              <a:t>tập</a:t>
            </a:r>
            <a:endParaRPr lang="en-US" sz="3200" dirty="0"/>
          </a:p>
        </p:txBody>
      </p:sp>
    </p:spTree>
    <p:extLst>
      <p:ext uri="{BB962C8B-B14F-4D97-AF65-F5344CB8AC3E}">
        <p14:creationId xmlns:p14="http://schemas.microsoft.com/office/powerpoint/2010/main" val="857489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21</a:t>
            </a:fld>
            <a:endParaRPr lang="en-US" smtClean="0"/>
          </a:p>
        </p:txBody>
      </p:sp>
      <p:sp>
        <p:nvSpPr>
          <p:cNvPr id="4" name="Content Placeholder 2"/>
          <p:cNvSpPr>
            <a:spLocks noGrp="1"/>
          </p:cNvSpPr>
          <p:nvPr>
            <p:ph idx="1"/>
          </p:nvPr>
        </p:nvSpPr>
        <p:spPr>
          <a:xfrm>
            <a:off x="457200" y="1447800"/>
            <a:ext cx="8229600" cy="5105400"/>
          </a:xfrm>
        </p:spPr>
        <p:txBody>
          <a:bodyPr/>
          <a:lstStyle/>
          <a:p>
            <a:pPr marL="0" indent="0">
              <a:buNone/>
            </a:pPr>
            <a:r>
              <a:rPr lang="en-US" sz="2800" dirty="0" err="1"/>
              <a:t>Ví</a:t>
            </a:r>
            <a:r>
              <a:rPr lang="en-US" sz="2800" dirty="0"/>
              <a:t> </a:t>
            </a:r>
            <a:r>
              <a:rPr lang="en-US" sz="2800" dirty="0" err="1"/>
              <a:t>dụ</a:t>
            </a:r>
            <a:r>
              <a:rPr lang="en-US" sz="2800" dirty="0"/>
              <a:t> </a:t>
            </a:r>
            <a:r>
              <a:rPr lang="en-US" sz="2800" dirty="0" smtClean="0"/>
              <a:t>4: </a:t>
            </a:r>
            <a:endParaRPr lang="en-US" sz="2800" dirty="0"/>
          </a:p>
          <a:p>
            <a:pPr marL="0" indent="0">
              <a:buNone/>
            </a:pPr>
            <a:r>
              <a:rPr lang="en-US" sz="2800" i="1" dirty="0" smtClean="0"/>
              <a:t>ĐÁP ÁN:</a:t>
            </a:r>
          </a:p>
          <a:p>
            <a:pPr marL="0" indent="0">
              <a:buNone/>
            </a:pPr>
            <a:r>
              <a:rPr lang="en-US" sz="2800" i="1" dirty="0" err="1" smtClean="0"/>
              <a:t>Thân</a:t>
            </a:r>
            <a:r>
              <a:rPr lang="en-US" sz="2800" i="1" dirty="0" smtClean="0"/>
              <a:t> </a:t>
            </a:r>
            <a:r>
              <a:rPr lang="en-US" sz="2800" i="1" dirty="0" err="1" smtClean="0"/>
              <a:t>trước</a:t>
            </a:r>
            <a:r>
              <a:rPr lang="en-US" sz="2800" i="1" dirty="0" smtClean="0"/>
              <a:t>: (85.5 x 62)/144.78 = 36.61 cm</a:t>
            </a:r>
          </a:p>
          <a:p>
            <a:pPr marL="0" indent="0">
              <a:buNone/>
            </a:pPr>
            <a:r>
              <a:rPr lang="en-US" sz="2800" i="1" dirty="0" err="1"/>
              <a:t>Thân</a:t>
            </a:r>
            <a:r>
              <a:rPr lang="en-US" sz="2800" i="1" dirty="0"/>
              <a:t> </a:t>
            </a:r>
            <a:r>
              <a:rPr lang="en-US" sz="2800" i="1" dirty="0" err="1" smtClean="0"/>
              <a:t>sau</a:t>
            </a:r>
            <a:r>
              <a:rPr lang="en-US" sz="2800" i="1" dirty="0" smtClean="0"/>
              <a:t>: </a:t>
            </a:r>
            <a:r>
              <a:rPr lang="en-US" sz="2800" i="1" dirty="0"/>
              <a:t>(85.5 x 62)/144.78 = 36.61 cm </a:t>
            </a:r>
            <a:endParaRPr lang="en-US" sz="2800" i="1" dirty="0" smtClean="0"/>
          </a:p>
          <a:p>
            <a:pPr marL="0" indent="0">
              <a:buNone/>
            </a:pPr>
            <a:r>
              <a:rPr lang="en-US" sz="2800" i="1" dirty="0" err="1" smtClean="0"/>
              <a:t>Tay</a:t>
            </a:r>
            <a:r>
              <a:rPr lang="en-US" sz="2800" i="1" dirty="0" smtClean="0"/>
              <a:t> </a:t>
            </a:r>
            <a:r>
              <a:rPr lang="en-US" sz="2800" i="1" dirty="0" err="1" smtClean="0"/>
              <a:t>áo</a:t>
            </a:r>
            <a:r>
              <a:rPr lang="en-US" sz="2800" i="1" dirty="0" smtClean="0"/>
              <a:t>: (31 x 25</a:t>
            </a:r>
            <a:r>
              <a:rPr lang="en-US" sz="2800" i="1" dirty="0"/>
              <a:t>)/ 144.78 = </a:t>
            </a:r>
            <a:r>
              <a:rPr lang="en-US" sz="2800" i="1" dirty="0" smtClean="0"/>
              <a:t>5.35 cm</a:t>
            </a:r>
          </a:p>
          <a:p>
            <a:pPr marL="0" indent="0">
              <a:buNone/>
            </a:pPr>
            <a:r>
              <a:rPr lang="en-US" sz="2800" i="1" dirty="0" err="1" smtClean="0"/>
              <a:t>Nẹp</a:t>
            </a:r>
            <a:r>
              <a:rPr lang="en-US" sz="2800" i="1" dirty="0" smtClean="0"/>
              <a:t> </a:t>
            </a:r>
            <a:r>
              <a:rPr lang="en-US" sz="2800" i="1" dirty="0" err="1" smtClean="0"/>
              <a:t>trụ</a:t>
            </a:r>
            <a:r>
              <a:rPr lang="en-US" sz="2800" i="1" dirty="0" smtClean="0"/>
              <a:t>: (10 x 19)/ </a:t>
            </a:r>
            <a:r>
              <a:rPr lang="en-US" sz="2800" i="1" dirty="0"/>
              <a:t>144.78 = </a:t>
            </a:r>
            <a:r>
              <a:rPr lang="en-US" sz="2800" i="1" dirty="0" smtClean="0"/>
              <a:t>1.31 cm</a:t>
            </a:r>
          </a:p>
          <a:p>
            <a:pPr marL="0" indent="0">
              <a:buNone/>
            </a:pPr>
            <a:r>
              <a:rPr lang="en-US" sz="2800" i="1" dirty="0" err="1" smtClean="0"/>
              <a:t>Vậy</a:t>
            </a:r>
            <a:r>
              <a:rPr lang="en-US" sz="2800" i="1" dirty="0" smtClean="0"/>
              <a:t>:</a:t>
            </a:r>
          </a:p>
          <a:p>
            <a:pPr marL="0" indent="0">
              <a:buNone/>
            </a:pPr>
            <a:r>
              <a:rPr lang="en-US" sz="2800" i="1" dirty="0" err="1" smtClean="0"/>
              <a:t>Định</a:t>
            </a:r>
            <a:r>
              <a:rPr lang="en-US" sz="2800" i="1" dirty="0" smtClean="0"/>
              <a:t> </a:t>
            </a:r>
            <a:r>
              <a:rPr lang="en-US" sz="2800" i="1" dirty="0" err="1" smtClean="0"/>
              <a:t>mức</a:t>
            </a:r>
            <a:r>
              <a:rPr lang="en-US" sz="2800" i="1" dirty="0" smtClean="0"/>
              <a:t> </a:t>
            </a:r>
            <a:r>
              <a:rPr lang="en-US" sz="2800" i="1" dirty="0" err="1" smtClean="0"/>
              <a:t>vải</a:t>
            </a:r>
            <a:r>
              <a:rPr lang="en-US" sz="2800" i="1" dirty="0" smtClean="0"/>
              <a:t>/</a:t>
            </a:r>
            <a:r>
              <a:rPr lang="en-US" sz="2800" i="1" dirty="0" err="1" smtClean="0"/>
              <a:t>sản</a:t>
            </a:r>
            <a:r>
              <a:rPr lang="en-US" sz="2800" i="1" dirty="0" smtClean="0"/>
              <a:t> </a:t>
            </a:r>
            <a:r>
              <a:rPr lang="en-US" sz="2800" i="1" dirty="0" err="1" smtClean="0"/>
              <a:t>phẩm</a:t>
            </a:r>
            <a:r>
              <a:rPr lang="en-US" sz="2800" i="1" dirty="0" smtClean="0"/>
              <a:t>: </a:t>
            </a:r>
            <a:r>
              <a:rPr lang="en-US" sz="2800" i="1" dirty="0"/>
              <a:t>36.61 </a:t>
            </a:r>
            <a:r>
              <a:rPr lang="en-US" sz="2800" i="1" dirty="0" smtClean="0"/>
              <a:t>+ </a:t>
            </a:r>
            <a:r>
              <a:rPr lang="en-US" sz="2800" i="1" dirty="0"/>
              <a:t>36.61 </a:t>
            </a:r>
            <a:r>
              <a:rPr lang="en-US" sz="2800" i="1" dirty="0" smtClean="0"/>
              <a:t>+ (5.35 x 4) + (1.31 x 2) =97.24cm= 0.9724m=1.0634yds </a:t>
            </a:r>
            <a:endParaRPr lang="en-US" sz="2800" i="1" dirty="0"/>
          </a:p>
          <a:p>
            <a:pPr marL="0" indent="0">
              <a:buNone/>
            </a:pPr>
            <a:endParaRPr lang="en-US" sz="2800" dirty="0" smtClean="0"/>
          </a:p>
        </p:txBody>
      </p:sp>
      <p:sp>
        <p:nvSpPr>
          <p:cNvPr id="5" name="Rounded Rectangle 4"/>
          <p:cNvSpPr/>
          <p:nvPr/>
        </p:nvSpPr>
        <p:spPr>
          <a:xfrm>
            <a:off x="381000" y="914400"/>
            <a:ext cx="8077200" cy="533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err="1" smtClean="0"/>
              <a:t>Bài</a:t>
            </a:r>
            <a:r>
              <a:rPr lang="en-US" sz="3200" dirty="0" smtClean="0"/>
              <a:t> </a:t>
            </a:r>
            <a:r>
              <a:rPr lang="en-US" sz="3200" dirty="0" err="1" smtClean="0"/>
              <a:t>tập</a:t>
            </a:r>
            <a:endParaRPr lang="en-US" sz="3200" dirty="0"/>
          </a:p>
        </p:txBody>
      </p:sp>
    </p:spTree>
    <p:extLst>
      <p:ext uri="{BB962C8B-B14F-4D97-AF65-F5344CB8AC3E}">
        <p14:creationId xmlns:p14="http://schemas.microsoft.com/office/powerpoint/2010/main" val="2361636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blinds(horizontal)">
                                      <p:cBhvr>
                                        <p:cTn id="42"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22</a:t>
            </a:fld>
            <a:endParaRPr lang="en-US"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997025442"/>
              </p:ext>
            </p:extLst>
          </p:nvPr>
        </p:nvGraphicFramePr>
        <p:xfrm>
          <a:off x="457200" y="2133600"/>
          <a:ext cx="8229600" cy="4297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1584736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23</a:t>
            </a:fld>
            <a:endParaRPr lang="en-US" smtClean="0"/>
          </a:p>
        </p:txBody>
      </p:sp>
      <p:sp>
        <p:nvSpPr>
          <p:cNvPr id="5" name="Rounded Rectangle 4"/>
          <p:cNvSpPr/>
          <p:nvPr/>
        </p:nvSpPr>
        <p:spPr>
          <a:xfrm>
            <a:off x="381000" y="838200"/>
            <a:ext cx="8610600" cy="1219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6.3 </a:t>
            </a:r>
            <a:r>
              <a:rPr lang="en-US" sz="3200" dirty="0" err="1"/>
              <a:t>Gửi</a:t>
            </a:r>
            <a:r>
              <a:rPr lang="en-US" sz="3200" dirty="0"/>
              <a:t> </a:t>
            </a:r>
            <a:r>
              <a:rPr lang="en-US" sz="3200" dirty="0" err="1"/>
              <a:t>mẫu</a:t>
            </a:r>
            <a:r>
              <a:rPr lang="en-US" sz="3200" dirty="0"/>
              <a:t> </a:t>
            </a:r>
            <a:r>
              <a:rPr lang="en-US" sz="3200" dirty="0" err="1"/>
              <a:t>cho</a:t>
            </a:r>
            <a:r>
              <a:rPr lang="en-US" sz="3200" dirty="0"/>
              <a:t> </a:t>
            </a:r>
            <a:r>
              <a:rPr lang="en-US" sz="3200" dirty="0" err="1"/>
              <a:t>khách</a:t>
            </a:r>
            <a:r>
              <a:rPr lang="en-US" sz="3200" dirty="0"/>
              <a:t> </a:t>
            </a:r>
            <a:r>
              <a:rPr lang="en-US" sz="3200" dirty="0" err="1"/>
              <a:t>hàng</a:t>
            </a:r>
            <a:r>
              <a:rPr lang="en-US" sz="3200" dirty="0"/>
              <a:t> </a:t>
            </a:r>
            <a:r>
              <a:rPr lang="en-US" sz="3200" dirty="0" err="1"/>
              <a:t>trong</a:t>
            </a:r>
            <a:r>
              <a:rPr lang="en-US" sz="3200" dirty="0"/>
              <a:t> </a:t>
            </a:r>
            <a:r>
              <a:rPr lang="en-US" sz="3200" dirty="0" err="1"/>
              <a:t>từng</a:t>
            </a:r>
            <a:r>
              <a:rPr lang="en-US" sz="3200" dirty="0"/>
              <a:t> </a:t>
            </a:r>
            <a:r>
              <a:rPr lang="en-US" sz="3200" dirty="0" err="1"/>
              <a:t>giai</a:t>
            </a:r>
            <a:r>
              <a:rPr lang="en-US" sz="3200" dirty="0"/>
              <a:t> </a:t>
            </a:r>
            <a:r>
              <a:rPr lang="en-US" sz="3200" dirty="0" err="1"/>
              <a:t>đoạn</a:t>
            </a:r>
            <a:r>
              <a:rPr lang="en-US" sz="3200" dirty="0"/>
              <a:t> </a:t>
            </a:r>
            <a:r>
              <a:rPr lang="en-US" sz="3200" dirty="0" err="1"/>
              <a:t>phát</a:t>
            </a:r>
            <a:r>
              <a:rPr lang="en-US" sz="3200" dirty="0"/>
              <a:t> </a:t>
            </a:r>
            <a:r>
              <a:rPr lang="en-US" sz="3200" dirty="0" err="1"/>
              <a:t>triển</a:t>
            </a:r>
            <a:r>
              <a:rPr lang="en-US" sz="3200" dirty="0"/>
              <a:t> </a:t>
            </a:r>
            <a:r>
              <a:rPr lang="en-US" sz="3200" dirty="0" err="1"/>
              <a:t>mẫu</a:t>
            </a:r>
            <a:endParaRPr lang="en-US" sz="3200" dirty="0"/>
          </a:p>
        </p:txBody>
      </p:sp>
      <p:sp>
        <p:nvSpPr>
          <p:cNvPr id="2" name="Content Placeholder 1"/>
          <p:cNvSpPr>
            <a:spLocks noGrp="1"/>
          </p:cNvSpPr>
          <p:nvPr>
            <p:ph idx="1"/>
          </p:nvPr>
        </p:nvSpPr>
        <p:spPr>
          <a:xfrm>
            <a:off x="457200" y="2057400"/>
            <a:ext cx="8229600" cy="4068763"/>
          </a:xfrm>
        </p:spPr>
        <p:txBody>
          <a:bodyPr/>
          <a:lstStyle/>
          <a:p>
            <a:pPr marL="0" indent="0">
              <a:buNone/>
            </a:pPr>
            <a:r>
              <a:rPr lang="en-US" dirty="0"/>
              <a:t>6.3.1 </a:t>
            </a:r>
            <a:r>
              <a:rPr lang="en-US" dirty="0" err="1"/>
              <a:t>Kiểm</a:t>
            </a:r>
            <a:r>
              <a:rPr lang="en-US" dirty="0"/>
              <a:t> </a:t>
            </a:r>
            <a:r>
              <a:rPr lang="en-US" dirty="0" err="1"/>
              <a:t>tra</a:t>
            </a:r>
            <a:r>
              <a:rPr lang="en-US" dirty="0"/>
              <a:t> </a:t>
            </a:r>
            <a:r>
              <a:rPr lang="en-US" dirty="0" err="1"/>
              <a:t>mẫu</a:t>
            </a:r>
            <a:r>
              <a:rPr lang="en-US" dirty="0"/>
              <a:t> </a:t>
            </a:r>
            <a:r>
              <a:rPr lang="en-US" dirty="0" err="1"/>
              <a:t>trước</a:t>
            </a:r>
            <a:r>
              <a:rPr lang="en-US" dirty="0"/>
              <a:t> </a:t>
            </a:r>
            <a:r>
              <a:rPr lang="en-US" dirty="0" err="1"/>
              <a:t>khi</a:t>
            </a:r>
            <a:r>
              <a:rPr lang="en-US" dirty="0"/>
              <a:t> </a:t>
            </a:r>
            <a:r>
              <a:rPr lang="en-US" dirty="0" err="1"/>
              <a:t>gửi</a:t>
            </a:r>
            <a:r>
              <a:rPr lang="en-US" dirty="0"/>
              <a:t>:</a:t>
            </a:r>
          </a:p>
          <a:p>
            <a:pPr lvl="0"/>
            <a:r>
              <a:rPr lang="en-US" dirty="0" err="1"/>
              <a:t>Kiểm</a:t>
            </a:r>
            <a:r>
              <a:rPr lang="en-US" dirty="0"/>
              <a:t> </a:t>
            </a:r>
            <a:r>
              <a:rPr lang="en-US" dirty="0" err="1"/>
              <a:t>tra</a:t>
            </a:r>
            <a:r>
              <a:rPr lang="en-US" dirty="0"/>
              <a:t> </a:t>
            </a:r>
            <a:r>
              <a:rPr lang="en-US" dirty="0" err="1"/>
              <a:t>về</a:t>
            </a:r>
            <a:r>
              <a:rPr lang="en-US" dirty="0"/>
              <a:t> NPL </a:t>
            </a:r>
            <a:r>
              <a:rPr lang="en-US" dirty="0" err="1"/>
              <a:t>có</a:t>
            </a:r>
            <a:r>
              <a:rPr lang="en-US" dirty="0"/>
              <a:t> </a:t>
            </a:r>
            <a:r>
              <a:rPr lang="en-US" dirty="0" err="1"/>
              <a:t>đúng</a:t>
            </a:r>
            <a:r>
              <a:rPr lang="en-US" dirty="0"/>
              <a:t> </a:t>
            </a:r>
            <a:r>
              <a:rPr lang="en-US" dirty="0" err="1"/>
              <a:t>theo</a:t>
            </a:r>
            <a:r>
              <a:rPr lang="en-US" dirty="0"/>
              <a:t> BOM </a:t>
            </a:r>
            <a:r>
              <a:rPr lang="en-US" dirty="0" err="1"/>
              <a:t>của</a:t>
            </a:r>
            <a:r>
              <a:rPr lang="en-US" dirty="0"/>
              <a:t> </a:t>
            </a:r>
            <a:r>
              <a:rPr lang="en-US" dirty="0" err="1"/>
              <a:t>khách</a:t>
            </a:r>
            <a:r>
              <a:rPr lang="en-US" dirty="0"/>
              <a:t> </a:t>
            </a:r>
            <a:r>
              <a:rPr lang="en-US" dirty="0" err="1"/>
              <a:t>hàng</a:t>
            </a:r>
            <a:r>
              <a:rPr lang="en-US" dirty="0"/>
              <a:t>.</a:t>
            </a:r>
          </a:p>
          <a:p>
            <a:r>
              <a:rPr lang="en-US" dirty="0" err="1"/>
              <a:t>Quy</a:t>
            </a:r>
            <a:r>
              <a:rPr lang="en-US" dirty="0"/>
              <a:t> </a:t>
            </a:r>
            <a:r>
              <a:rPr lang="en-US" dirty="0" err="1"/>
              <a:t>cách</a:t>
            </a:r>
            <a:r>
              <a:rPr lang="en-US" dirty="0"/>
              <a:t> may </a:t>
            </a:r>
            <a:r>
              <a:rPr lang="en-US" dirty="0" err="1"/>
              <a:t>và</a:t>
            </a:r>
            <a:r>
              <a:rPr lang="en-US" dirty="0"/>
              <a:t> </a:t>
            </a:r>
            <a:r>
              <a:rPr lang="en-US" dirty="0" err="1"/>
              <a:t>tiêu</a:t>
            </a:r>
            <a:r>
              <a:rPr lang="en-US" dirty="0"/>
              <a:t> </a:t>
            </a:r>
            <a:r>
              <a:rPr lang="en-US" dirty="0" err="1"/>
              <a:t>chuẩn</a:t>
            </a:r>
            <a:r>
              <a:rPr lang="en-US" dirty="0"/>
              <a:t> </a:t>
            </a:r>
            <a:r>
              <a:rPr lang="en-US" dirty="0" err="1"/>
              <a:t>chất</a:t>
            </a:r>
            <a:r>
              <a:rPr lang="en-US" dirty="0"/>
              <a:t> </a:t>
            </a:r>
            <a:r>
              <a:rPr lang="en-US" dirty="0" err="1"/>
              <a:t>lượng</a:t>
            </a:r>
            <a:r>
              <a:rPr lang="en-US" dirty="0"/>
              <a:t> </a:t>
            </a:r>
            <a:r>
              <a:rPr lang="en-US" dirty="0" err="1"/>
              <a:t>đúng</a:t>
            </a:r>
            <a:r>
              <a:rPr lang="en-US" dirty="0"/>
              <a:t> </a:t>
            </a:r>
            <a:r>
              <a:rPr lang="en-US" dirty="0" err="1"/>
              <a:t>như</a:t>
            </a:r>
            <a:r>
              <a:rPr lang="en-US" dirty="0"/>
              <a:t> TLKT, </a:t>
            </a:r>
            <a:r>
              <a:rPr lang="en-US" dirty="0" err="1"/>
              <a:t>mẫu</a:t>
            </a:r>
            <a:r>
              <a:rPr lang="en-US" dirty="0"/>
              <a:t> </a:t>
            </a:r>
            <a:r>
              <a:rPr lang="en-US" dirty="0" err="1"/>
              <a:t>gốc</a:t>
            </a:r>
            <a:r>
              <a:rPr lang="en-US" dirty="0"/>
              <a:t>. </a:t>
            </a:r>
            <a:endParaRPr lang="en-US" dirty="0" smtClean="0"/>
          </a:p>
          <a:p>
            <a:pPr lvl="0"/>
            <a:r>
              <a:rPr lang="en-US" dirty="0" err="1"/>
              <a:t>Đúng</a:t>
            </a:r>
            <a:r>
              <a:rPr lang="en-US" dirty="0"/>
              <a:t> size </a:t>
            </a:r>
            <a:r>
              <a:rPr lang="en-US" dirty="0" err="1"/>
              <a:t>và</a:t>
            </a:r>
            <a:r>
              <a:rPr lang="en-US" dirty="0"/>
              <a:t> </a:t>
            </a:r>
            <a:r>
              <a:rPr lang="en-US" dirty="0" err="1"/>
              <a:t>thông</a:t>
            </a:r>
            <a:r>
              <a:rPr lang="en-US" dirty="0"/>
              <a:t> </a:t>
            </a:r>
            <a:r>
              <a:rPr lang="en-US" dirty="0" err="1"/>
              <a:t>số</a:t>
            </a:r>
            <a:r>
              <a:rPr lang="en-US" dirty="0"/>
              <a:t> </a:t>
            </a:r>
            <a:r>
              <a:rPr lang="en-US" dirty="0" err="1"/>
              <a:t>kích</a:t>
            </a:r>
            <a:r>
              <a:rPr lang="en-US" dirty="0"/>
              <a:t> </a:t>
            </a:r>
            <a:r>
              <a:rPr lang="en-US" dirty="0" err="1"/>
              <a:t>thước</a:t>
            </a:r>
            <a:r>
              <a:rPr lang="en-US" dirty="0"/>
              <a:t> </a:t>
            </a:r>
            <a:r>
              <a:rPr lang="en-US" dirty="0" err="1"/>
              <a:t>của</a:t>
            </a:r>
            <a:r>
              <a:rPr lang="en-US" dirty="0"/>
              <a:t> </a:t>
            </a:r>
            <a:r>
              <a:rPr lang="en-US" dirty="0" err="1"/>
              <a:t>sản</a:t>
            </a:r>
            <a:r>
              <a:rPr lang="en-US" dirty="0"/>
              <a:t> </a:t>
            </a:r>
            <a:r>
              <a:rPr lang="en-US" dirty="0" err="1"/>
              <a:t>phẩm</a:t>
            </a:r>
            <a:r>
              <a:rPr lang="en-US" dirty="0"/>
              <a:t> </a:t>
            </a:r>
            <a:r>
              <a:rPr lang="en-US" dirty="0" err="1"/>
              <a:t>nằm</a:t>
            </a:r>
            <a:r>
              <a:rPr lang="en-US" dirty="0"/>
              <a:t> </a:t>
            </a:r>
            <a:r>
              <a:rPr lang="en-US" dirty="0" err="1"/>
              <a:t>trong</a:t>
            </a:r>
            <a:r>
              <a:rPr lang="en-US" dirty="0"/>
              <a:t> dung </a:t>
            </a:r>
            <a:r>
              <a:rPr lang="en-US" dirty="0" err="1"/>
              <a:t>sai</a:t>
            </a:r>
            <a:r>
              <a:rPr lang="en-US" dirty="0"/>
              <a:t> </a:t>
            </a:r>
            <a:r>
              <a:rPr lang="en-US" dirty="0" err="1"/>
              <a:t>cho</a:t>
            </a:r>
            <a:r>
              <a:rPr lang="en-US" dirty="0"/>
              <a:t> </a:t>
            </a:r>
            <a:r>
              <a:rPr lang="en-US" dirty="0" err="1"/>
              <a:t>phép</a:t>
            </a:r>
            <a:r>
              <a:rPr lang="en-US" dirty="0"/>
              <a:t>.</a:t>
            </a:r>
          </a:p>
          <a:p>
            <a:endParaRPr lang="en-US" dirty="0"/>
          </a:p>
        </p:txBody>
      </p:sp>
    </p:spTree>
    <p:extLst>
      <p:ext uri="{BB962C8B-B14F-4D97-AF65-F5344CB8AC3E}">
        <p14:creationId xmlns:p14="http://schemas.microsoft.com/office/powerpoint/2010/main" val="369341348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24</a:t>
            </a:fld>
            <a:endParaRPr lang="en-US" smtClean="0"/>
          </a:p>
        </p:txBody>
      </p:sp>
      <p:sp>
        <p:nvSpPr>
          <p:cNvPr id="5" name="Rounded Rectangle 4"/>
          <p:cNvSpPr/>
          <p:nvPr/>
        </p:nvSpPr>
        <p:spPr>
          <a:xfrm>
            <a:off x="381000" y="838200"/>
            <a:ext cx="8610600" cy="1219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6.3 </a:t>
            </a:r>
            <a:r>
              <a:rPr lang="en-US" sz="3200" dirty="0" err="1"/>
              <a:t>Gửi</a:t>
            </a:r>
            <a:r>
              <a:rPr lang="en-US" sz="3200" dirty="0"/>
              <a:t> </a:t>
            </a:r>
            <a:r>
              <a:rPr lang="en-US" sz="3200" dirty="0" err="1"/>
              <a:t>mẫu</a:t>
            </a:r>
            <a:r>
              <a:rPr lang="en-US" sz="3200" dirty="0"/>
              <a:t> </a:t>
            </a:r>
            <a:r>
              <a:rPr lang="en-US" sz="3200" dirty="0" err="1"/>
              <a:t>cho</a:t>
            </a:r>
            <a:r>
              <a:rPr lang="en-US" sz="3200" dirty="0"/>
              <a:t> </a:t>
            </a:r>
            <a:r>
              <a:rPr lang="en-US" sz="3200" dirty="0" err="1"/>
              <a:t>khách</a:t>
            </a:r>
            <a:r>
              <a:rPr lang="en-US" sz="3200" dirty="0"/>
              <a:t> </a:t>
            </a:r>
            <a:r>
              <a:rPr lang="en-US" sz="3200" dirty="0" err="1"/>
              <a:t>hàng</a:t>
            </a:r>
            <a:r>
              <a:rPr lang="en-US" sz="3200" dirty="0"/>
              <a:t> </a:t>
            </a:r>
            <a:r>
              <a:rPr lang="en-US" sz="3200" dirty="0" err="1"/>
              <a:t>trong</a:t>
            </a:r>
            <a:r>
              <a:rPr lang="en-US" sz="3200" dirty="0"/>
              <a:t> </a:t>
            </a:r>
            <a:r>
              <a:rPr lang="en-US" sz="3200" dirty="0" err="1"/>
              <a:t>từng</a:t>
            </a:r>
            <a:r>
              <a:rPr lang="en-US" sz="3200" dirty="0"/>
              <a:t> </a:t>
            </a:r>
            <a:r>
              <a:rPr lang="en-US" sz="3200" dirty="0" err="1"/>
              <a:t>giai</a:t>
            </a:r>
            <a:r>
              <a:rPr lang="en-US" sz="3200" dirty="0"/>
              <a:t> </a:t>
            </a:r>
            <a:r>
              <a:rPr lang="en-US" sz="3200" dirty="0" err="1"/>
              <a:t>đoạn</a:t>
            </a:r>
            <a:r>
              <a:rPr lang="en-US" sz="3200" dirty="0"/>
              <a:t> </a:t>
            </a:r>
            <a:r>
              <a:rPr lang="en-US" sz="3200" dirty="0" err="1"/>
              <a:t>phát</a:t>
            </a:r>
            <a:r>
              <a:rPr lang="en-US" sz="3200" dirty="0"/>
              <a:t> </a:t>
            </a:r>
            <a:r>
              <a:rPr lang="en-US" sz="3200" dirty="0" err="1"/>
              <a:t>triển</a:t>
            </a:r>
            <a:r>
              <a:rPr lang="en-US" sz="3200" dirty="0"/>
              <a:t> </a:t>
            </a:r>
            <a:r>
              <a:rPr lang="en-US" sz="3200" dirty="0" err="1"/>
              <a:t>mẫu</a:t>
            </a:r>
            <a:endParaRPr lang="en-US" sz="3200" dirty="0"/>
          </a:p>
        </p:txBody>
      </p:sp>
      <p:sp>
        <p:nvSpPr>
          <p:cNvPr id="2" name="Content Placeholder 1"/>
          <p:cNvSpPr>
            <a:spLocks noGrp="1"/>
          </p:cNvSpPr>
          <p:nvPr>
            <p:ph idx="1"/>
          </p:nvPr>
        </p:nvSpPr>
        <p:spPr>
          <a:xfrm>
            <a:off x="457200" y="2057400"/>
            <a:ext cx="8229600" cy="4068763"/>
          </a:xfrm>
        </p:spPr>
        <p:txBody>
          <a:bodyPr/>
          <a:lstStyle/>
          <a:p>
            <a:pPr lvl="0"/>
            <a:r>
              <a:rPr lang="en-US" dirty="0" err="1"/>
              <a:t>Lựa</a:t>
            </a:r>
            <a:r>
              <a:rPr lang="en-US" dirty="0"/>
              <a:t> </a:t>
            </a:r>
            <a:r>
              <a:rPr lang="en-US" dirty="0" err="1"/>
              <a:t>chọn</a:t>
            </a:r>
            <a:r>
              <a:rPr lang="en-US" dirty="0"/>
              <a:t> </a:t>
            </a:r>
            <a:r>
              <a:rPr lang="en-US" dirty="0" err="1"/>
              <a:t>dịch</a:t>
            </a:r>
            <a:r>
              <a:rPr lang="en-US" dirty="0"/>
              <a:t> </a:t>
            </a:r>
            <a:r>
              <a:rPr lang="en-US" dirty="0" err="1"/>
              <a:t>vụ</a:t>
            </a:r>
            <a:r>
              <a:rPr lang="en-US" dirty="0"/>
              <a:t> </a:t>
            </a:r>
            <a:r>
              <a:rPr lang="en-US" dirty="0" err="1"/>
              <a:t>gửi</a:t>
            </a:r>
            <a:r>
              <a:rPr lang="en-US" dirty="0"/>
              <a:t> </a:t>
            </a:r>
            <a:r>
              <a:rPr lang="en-US" dirty="0" err="1"/>
              <a:t>hàng</a:t>
            </a:r>
            <a:r>
              <a:rPr lang="en-US" dirty="0"/>
              <a:t> </a:t>
            </a:r>
            <a:r>
              <a:rPr lang="en-US" dirty="0" err="1"/>
              <a:t>uy</a:t>
            </a:r>
            <a:r>
              <a:rPr lang="en-US" dirty="0"/>
              <a:t> </a:t>
            </a:r>
            <a:r>
              <a:rPr lang="en-US" dirty="0" err="1"/>
              <a:t>tín</a:t>
            </a:r>
            <a:r>
              <a:rPr lang="en-US" dirty="0"/>
              <a:t>, </a:t>
            </a:r>
            <a:r>
              <a:rPr lang="en-US" dirty="0" err="1"/>
              <a:t>đúng</a:t>
            </a:r>
            <a:r>
              <a:rPr lang="en-US" dirty="0"/>
              <a:t> </a:t>
            </a:r>
            <a:r>
              <a:rPr lang="en-US" dirty="0" err="1"/>
              <a:t>hạn</a:t>
            </a:r>
            <a:r>
              <a:rPr lang="en-US" dirty="0"/>
              <a:t> </a:t>
            </a:r>
            <a:r>
              <a:rPr lang="en-US" dirty="0" err="1"/>
              <a:t>với</a:t>
            </a:r>
            <a:r>
              <a:rPr lang="en-US" dirty="0"/>
              <a:t> chi </a:t>
            </a:r>
            <a:r>
              <a:rPr lang="en-US" dirty="0" err="1"/>
              <a:t>phí</a:t>
            </a:r>
            <a:r>
              <a:rPr lang="en-US" dirty="0"/>
              <a:t> </a:t>
            </a:r>
            <a:r>
              <a:rPr lang="en-US" dirty="0" err="1"/>
              <a:t>phải</a:t>
            </a:r>
            <a:r>
              <a:rPr lang="en-US" dirty="0"/>
              <a:t> </a:t>
            </a:r>
            <a:r>
              <a:rPr lang="en-US" dirty="0" err="1"/>
              <a:t>chăng</a:t>
            </a:r>
            <a:r>
              <a:rPr lang="en-US" dirty="0"/>
              <a:t>.</a:t>
            </a:r>
          </a:p>
          <a:p>
            <a:pPr lvl="0"/>
            <a:r>
              <a:rPr lang="en-US" dirty="0" err="1"/>
              <a:t>Mẫu</a:t>
            </a:r>
            <a:r>
              <a:rPr lang="en-US" dirty="0"/>
              <a:t> </a:t>
            </a:r>
            <a:r>
              <a:rPr lang="en-US" dirty="0" err="1"/>
              <a:t>gửi</a:t>
            </a:r>
            <a:r>
              <a:rPr lang="en-US" dirty="0"/>
              <a:t> </a:t>
            </a:r>
            <a:r>
              <a:rPr lang="en-US" dirty="0" err="1"/>
              <a:t>cho</a:t>
            </a:r>
            <a:r>
              <a:rPr lang="en-US" dirty="0"/>
              <a:t> </a:t>
            </a:r>
            <a:r>
              <a:rPr lang="en-US" dirty="0" err="1"/>
              <a:t>khách</a:t>
            </a:r>
            <a:r>
              <a:rPr lang="en-US" dirty="0"/>
              <a:t> </a:t>
            </a:r>
            <a:r>
              <a:rPr lang="en-US" dirty="0" err="1"/>
              <a:t>hàng</a:t>
            </a:r>
            <a:r>
              <a:rPr lang="en-US" dirty="0"/>
              <a:t> </a:t>
            </a:r>
            <a:r>
              <a:rPr lang="en-US" dirty="0" err="1"/>
              <a:t>cần</a:t>
            </a:r>
            <a:r>
              <a:rPr lang="en-US" dirty="0"/>
              <a:t> </a:t>
            </a:r>
            <a:r>
              <a:rPr lang="en-US" dirty="0" err="1"/>
              <a:t>phải</a:t>
            </a:r>
            <a:r>
              <a:rPr lang="en-US" dirty="0"/>
              <a:t> </a:t>
            </a:r>
            <a:r>
              <a:rPr lang="en-US" dirty="0" err="1"/>
              <a:t>gắn</a:t>
            </a:r>
            <a:r>
              <a:rPr lang="en-US" dirty="0"/>
              <a:t> </a:t>
            </a:r>
            <a:r>
              <a:rPr lang="en-US" dirty="0" err="1"/>
              <a:t>thẻ</a:t>
            </a:r>
            <a:r>
              <a:rPr lang="en-US" dirty="0"/>
              <a:t> </a:t>
            </a:r>
            <a:r>
              <a:rPr lang="en-US" dirty="0" err="1"/>
              <a:t>bài</a:t>
            </a:r>
            <a:r>
              <a:rPr lang="en-US" dirty="0"/>
              <a:t> </a:t>
            </a:r>
            <a:r>
              <a:rPr lang="en-US" dirty="0" err="1"/>
              <a:t>kèm</a:t>
            </a:r>
            <a:r>
              <a:rPr lang="en-US" dirty="0"/>
              <a:t> </a:t>
            </a:r>
            <a:r>
              <a:rPr lang="en-US" dirty="0" err="1"/>
              <a:t>theo</a:t>
            </a:r>
            <a:r>
              <a:rPr lang="en-US" dirty="0"/>
              <a:t> </a:t>
            </a:r>
            <a:r>
              <a:rPr lang="en-US" dirty="0" err="1"/>
              <a:t>với</a:t>
            </a:r>
            <a:r>
              <a:rPr lang="en-US" dirty="0"/>
              <a:t> </a:t>
            </a:r>
            <a:r>
              <a:rPr lang="en-US" dirty="0" err="1"/>
              <a:t>các</a:t>
            </a:r>
            <a:r>
              <a:rPr lang="en-US" dirty="0"/>
              <a:t> </a:t>
            </a:r>
            <a:r>
              <a:rPr lang="en-US" dirty="0" err="1"/>
              <a:t>thông</a:t>
            </a:r>
            <a:r>
              <a:rPr lang="en-US" dirty="0"/>
              <a:t> tin </a:t>
            </a:r>
            <a:r>
              <a:rPr lang="en-US" dirty="0" err="1"/>
              <a:t>như</a:t>
            </a:r>
            <a:r>
              <a:rPr lang="en-US" dirty="0"/>
              <a:t> </a:t>
            </a:r>
            <a:r>
              <a:rPr lang="en-US" dirty="0" err="1"/>
              <a:t>bên</a:t>
            </a:r>
            <a:r>
              <a:rPr lang="en-US" dirty="0"/>
              <a:t> </a:t>
            </a:r>
            <a:r>
              <a:rPr lang="en-US" dirty="0" err="1"/>
              <a:t>dưới</a:t>
            </a:r>
            <a:endParaRPr lang="en-US" dirty="0"/>
          </a:p>
          <a:p>
            <a:endParaRPr lang="en-US" dirty="0"/>
          </a:p>
        </p:txBody>
      </p:sp>
    </p:spTree>
    <p:extLst>
      <p:ext uri="{BB962C8B-B14F-4D97-AF65-F5344CB8AC3E}">
        <p14:creationId xmlns:p14="http://schemas.microsoft.com/office/powerpoint/2010/main" val="373978588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25</a:t>
            </a:fld>
            <a:endParaRPr lang="en-US" smtClean="0"/>
          </a:p>
        </p:txBody>
      </p:sp>
      <p:sp>
        <p:nvSpPr>
          <p:cNvPr id="5" name="Rounded Rectangle 4"/>
          <p:cNvSpPr/>
          <p:nvPr/>
        </p:nvSpPr>
        <p:spPr>
          <a:xfrm>
            <a:off x="381000" y="838200"/>
            <a:ext cx="8610600" cy="1219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6.3 </a:t>
            </a:r>
            <a:r>
              <a:rPr lang="en-US" sz="3200" dirty="0" err="1"/>
              <a:t>Gửi</a:t>
            </a:r>
            <a:r>
              <a:rPr lang="en-US" sz="3200" dirty="0"/>
              <a:t> </a:t>
            </a:r>
            <a:r>
              <a:rPr lang="en-US" sz="3200" dirty="0" err="1"/>
              <a:t>mẫu</a:t>
            </a:r>
            <a:r>
              <a:rPr lang="en-US" sz="3200" dirty="0"/>
              <a:t> </a:t>
            </a:r>
            <a:r>
              <a:rPr lang="en-US" sz="3200" dirty="0" err="1"/>
              <a:t>cho</a:t>
            </a:r>
            <a:r>
              <a:rPr lang="en-US" sz="3200" dirty="0"/>
              <a:t> </a:t>
            </a:r>
            <a:r>
              <a:rPr lang="en-US" sz="3200" dirty="0" err="1"/>
              <a:t>khách</a:t>
            </a:r>
            <a:r>
              <a:rPr lang="en-US" sz="3200" dirty="0"/>
              <a:t> </a:t>
            </a:r>
            <a:r>
              <a:rPr lang="en-US" sz="3200" dirty="0" err="1"/>
              <a:t>hàng</a:t>
            </a:r>
            <a:r>
              <a:rPr lang="en-US" sz="3200" dirty="0"/>
              <a:t> </a:t>
            </a:r>
            <a:r>
              <a:rPr lang="en-US" sz="3200" dirty="0" err="1"/>
              <a:t>trong</a:t>
            </a:r>
            <a:r>
              <a:rPr lang="en-US" sz="3200" dirty="0"/>
              <a:t> </a:t>
            </a:r>
            <a:r>
              <a:rPr lang="en-US" sz="3200" dirty="0" err="1"/>
              <a:t>từng</a:t>
            </a:r>
            <a:r>
              <a:rPr lang="en-US" sz="3200" dirty="0"/>
              <a:t> </a:t>
            </a:r>
            <a:r>
              <a:rPr lang="en-US" sz="3200" dirty="0" err="1"/>
              <a:t>giai</a:t>
            </a:r>
            <a:r>
              <a:rPr lang="en-US" sz="3200" dirty="0"/>
              <a:t> </a:t>
            </a:r>
            <a:r>
              <a:rPr lang="en-US" sz="3200" dirty="0" err="1"/>
              <a:t>đoạn</a:t>
            </a:r>
            <a:r>
              <a:rPr lang="en-US" sz="3200" dirty="0"/>
              <a:t> </a:t>
            </a:r>
            <a:r>
              <a:rPr lang="en-US" sz="3200" dirty="0" err="1"/>
              <a:t>phát</a:t>
            </a:r>
            <a:r>
              <a:rPr lang="en-US" sz="3200" dirty="0"/>
              <a:t> </a:t>
            </a:r>
            <a:r>
              <a:rPr lang="en-US" sz="3200" dirty="0" err="1"/>
              <a:t>triển</a:t>
            </a:r>
            <a:r>
              <a:rPr lang="en-US" sz="3200" dirty="0"/>
              <a:t> </a:t>
            </a:r>
            <a:r>
              <a:rPr lang="en-US" sz="3200" dirty="0" err="1"/>
              <a:t>mẫu</a:t>
            </a:r>
            <a:endParaRPr lang="en-US" sz="3200" dirty="0"/>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3496355128"/>
              </p:ext>
            </p:extLst>
          </p:nvPr>
        </p:nvGraphicFramePr>
        <p:xfrm>
          <a:off x="2209800" y="2285997"/>
          <a:ext cx="5181600" cy="3962781"/>
        </p:xfrm>
        <a:graphic>
          <a:graphicData uri="http://schemas.openxmlformats.org/drawingml/2006/table">
            <a:tbl>
              <a:tblPr firstRow="1" firstCol="1" bandRow="1">
                <a:tableStyleId>{5C22544A-7EE6-4342-B048-85BDC9FD1C3A}</a:tableStyleId>
              </a:tblPr>
              <a:tblGrid>
                <a:gridCol w="5181600">
                  <a:extLst>
                    <a:ext uri="{9D8B030D-6E8A-4147-A177-3AD203B41FA5}">
                      <a16:colId xmlns:a16="http://schemas.microsoft.com/office/drawing/2014/main" val="20000"/>
                    </a:ext>
                  </a:extLst>
                </a:gridCol>
              </a:tblGrid>
              <a:tr h="370829">
                <a:tc>
                  <a:txBody>
                    <a:bodyPr/>
                    <a:lstStyle/>
                    <a:p>
                      <a:pPr marL="0" marR="0">
                        <a:lnSpc>
                          <a:spcPct val="115000"/>
                        </a:lnSpc>
                        <a:spcBef>
                          <a:spcPts val="0"/>
                        </a:spcBef>
                        <a:spcAft>
                          <a:spcPts val="0"/>
                        </a:spcAft>
                      </a:pPr>
                      <a:r>
                        <a:rPr lang="en-US" sz="2400">
                          <a:effectLst/>
                        </a:rPr>
                        <a:t>Date (Ngày tháng năm):</a:t>
                      </a:r>
                      <a:endParaRPr lang="en-US" sz="2400">
                        <a:effectLst/>
                        <a:latin typeface="Calibri"/>
                        <a:ea typeface="MS Mincho"/>
                        <a:cs typeface="Times New Roman"/>
                      </a:endParaRPr>
                    </a:p>
                  </a:txBody>
                  <a:tcPr marL="68580" marR="68580" marT="0" marB="0">
                    <a:solidFill>
                      <a:srgbClr val="002060"/>
                    </a:solidFill>
                  </a:tcPr>
                </a:tc>
                <a:extLst>
                  <a:ext uri="{0D108BD9-81ED-4DB2-BD59-A6C34878D82A}">
                    <a16:rowId xmlns:a16="http://schemas.microsoft.com/office/drawing/2014/main" val="10000"/>
                  </a:ext>
                </a:extLst>
              </a:tr>
              <a:tr h="370829">
                <a:tc>
                  <a:txBody>
                    <a:bodyPr/>
                    <a:lstStyle/>
                    <a:p>
                      <a:pPr marL="0" marR="0">
                        <a:lnSpc>
                          <a:spcPct val="115000"/>
                        </a:lnSpc>
                        <a:spcBef>
                          <a:spcPts val="0"/>
                        </a:spcBef>
                        <a:spcAft>
                          <a:spcPts val="0"/>
                        </a:spcAft>
                      </a:pPr>
                      <a:r>
                        <a:rPr lang="en-US" sz="2400">
                          <a:effectLst/>
                        </a:rPr>
                        <a:t>Style # (Mã hàng):</a:t>
                      </a:r>
                      <a:endParaRPr lang="en-US" sz="2400">
                        <a:effectLst/>
                        <a:latin typeface="Calibri"/>
                        <a:ea typeface="MS Mincho"/>
                        <a:cs typeface="Times New Roman"/>
                      </a:endParaRPr>
                    </a:p>
                  </a:txBody>
                  <a:tcPr marL="68580" marR="68580" marT="0" marB="0">
                    <a:solidFill>
                      <a:srgbClr val="002060"/>
                    </a:solidFill>
                  </a:tcPr>
                </a:tc>
                <a:extLst>
                  <a:ext uri="{0D108BD9-81ED-4DB2-BD59-A6C34878D82A}">
                    <a16:rowId xmlns:a16="http://schemas.microsoft.com/office/drawing/2014/main" val="10001"/>
                  </a:ext>
                </a:extLst>
              </a:tr>
              <a:tr h="370829">
                <a:tc>
                  <a:txBody>
                    <a:bodyPr/>
                    <a:lstStyle/>
                    <a:p>
                      <a:pPr marL="0" marR="0">
                        <a:lnSpc>
                          <a:spcPct val="115000"/>
                        </a:lnSpc>
                        <a:spcBef>
                          <a:spcPts val="0"/>
                        </a:spcBef>
                        <a:spcAft>
                          <a:spcPts val="0"/>
                        </a:spcAft>
                      </a:pPr>
                      <a:r>
                        <a:rPr lang="en-US" sz="2400">
                          <a:effectLst/>
                        </a:rPr>
                        <a:t>Description (Mô tả):</a:t>
                      </a:r>
                      <a:endParaRPr lang="en-US" sz="2400">
                        <a:effectLst/>
                        <a:latin typeface="Calibri"/>
                        <a:ea typeface="MS Mincho"/>
                        <a:cs typeface="Times New Roman"/>
                      </a:endParaRPr>
                    </a:p>
                  </a:txBody>
                  <a:tcPr marL="68580" marR="68580" marT="0" marB="0">
                    <a:solidFill>
                      <a:srgbClr val="002060"/>
                    </a:solidFill>
                  </a:tcPr>
                </a:tc>
                <a:extLst>
                  <a:ext uri="{0D108BD9-81ED-4DB2-BD59-A6C34878D82A}">
                    <a16:rowId xmlns:a16="http://schemas.microsoft.com/office/drawing/2014/main" val="10002"/>
                  </a:ext>
                </a:extLst>
              </a:tr>
              <a:tr h="370829">
                <a:tc>
                  <a:txBody>
                    <a:bodyPr/>
                    <a:lstStyle/>
                    <a:p>
                      <a:pPr marL="0" marR="0">
                        <a:lnSpc>
                          <a:spcPct val="115000"/>
                        </a:lnSpc>
                        <a:spcBef>
                          <a:spcPts val="0"/>
                        </a:spcBef>
                        <a:spcAft>
                          <a:spcPts val="0"/>
                        </a:spcAft>
                      </a:pPr>
                      <a:r>
                        <a:rPr lang="en-US" sz="2400">
                          <a:effectLst/>
                        </a:rPr>
                        <a:t>Sample type (Loại mẫu)</a:t>
                      </a:r>
                      <a:endParaRPr lang="en-US" sz="2400">
                        <a:effectLst/>
                        <a:latin typeface="Calibri"/>
                        <a:ea typeface="MS Mincho"/>
                        <a:cs typeface="Times New Roman"/>
                      </a:endParaRPr>
                    </a:p>
                  </a:txBody>
                  <a:tcPr marL="68580" marR="68580" marT="0" marB="0">
                    <a:solidFill>
                      <a:srgbClr val="002060"/>
                    </a:solidFill>
                  </a:tcPr>
                </a:tc>
                <a:extLst>
                  <a:ext uri="{0D108BD9-81ED-4DB2-BD59-A6C34878D82A}">
                    <a16:rowId xmlns:a16="http://schemas.microsoft.com/office/drawing/2014/main" val="10003"/>
                  </a:ext>
                </a:extLst>
              </a:tr>
              <a:tr h="767173">
                <a:tc>
                  <a:txBody>
                    <a:bodyPr/>
                    <a:lstStyle/>
                    <a:p>
                      <a:pPr marL="0" marR="0">
                        <a:lnSpc>
                          <a:spcPct val="115000"/>
                        </a:lnSpc>
                        <a:spcBef>
                          <a:spcPts val="0"/>
                        </a:spcBef>
                        <a:spcAft>
                          <a:spcPts val="0"/>
                        </a:spcAft>
                      </a:pPr>
                      <a:r>
                        <a:rPr lang="en-US" sz="2400">
                          <a:effectLst/>
                        </a:rPr>
                        <a:t>Fabric name/Composition (Loại vải/ thành phần cấu tạo):</a:t>
                      </a:r>
                      <a:endParaRPr lang="en-US" sz="2400">
                        <a:effectLst/>
                        <a:latin typeface="Calibri"/>
                        <a:ea typeface="MS Mincho"/>
                        <a:cs typeface="Times New Roman"/>
                      </a:endParaRPr>
                    </a:p>
                  </a:txBody>
                  <a:tcPr marL="68580" marR="68580" marT="0" marB="0">
                    <a:solidFill>
                      <a:srgbClr val="002060"/>
                    </a:solidFill>
                  </a:tcPr>
                </a:tc>
                <a:extLst>
                  <a:ext uri="{0D108BD9-81ED-4DB2-BD59-A6C34878D82A}">
                    <a16:rowId xmlns:a16="http://schemas.microsoft.com/office/drawing/2014/main" val="10004"/>
                  </a:ext>
                </a:extLst>
              </a:tr>
              <a:tr h="370829">
                <a:tc>
                  <a:txBody>
                    <a:bodyPr/>
                    <a:lstStyle/>
                    <a:p>
                      <a:pPr marL="0" marR="0">
                        <a:lnSpc>
                          <a:spcPct val="115000"/>
                        </a:lnSpc>
                        <a:spcBef>
                          <a:spcPts val="0"/>
                        </a:spcBef>
                        <a:spcAft>
                          <a:spcPts val="0"/>
                        </a:spcAft>
                      </a:pPr>
                      <a:r>
                        <a:rPr lang="en-US" sz="2400">
                          <a:effectLst/>
                        </a:rPr>
                        <a:t>Color (Màu):</a:t>
                      </a:r>
                      <a:endParaRPr lang="en-US" sz="2400">
                        <a:effectLst/>
                        <a:latin typeface="Calibri"/>
                        <a:ea typeface="MS Mincho"/>
                        <a:cs typeface="Times New Roman"/>
                      </a:endParaRPr>
                    </a:p>
                  </a:txBody>
                  <a:tcPr marL="68580" marR="68580" marT="0" marB="0">
                    <a:solidFill>
                      <a:srgbClr val="002060"/>
                    </a:solidFill>
                  </a:tcPr>
                </a:tc>
                <a:extLst>
                  <a:ext uri="{0D108BD9-81ED-4DB2-BD59-A6C34878D82A}">
                    <a16:rowId xmlns:a16="http://schemas.microsoft.com/office/drawing/2014/main" val="10005"/>
                  </a:ext>
                </a:extLst>
              </a:tr>
              <a:tr h="370829">
                <a:tc>
                  <a:txBody>
                    <a:bodyPr/>
                    <a:lstStyle/>
                    <a:p>
                      <a:pPr marL="0" marR="0">
                        <a:lnSpc>
                          <a:spcPct val="115000"/>
                        </a:lnSpc>
                        <a:spcBef>
                          <a:spcPts val="0"/>
                        </a:spcBef>
                        <a:spcAft>
                          <a:spcPts val="0"/>
                        </a:spcAft>
                      </a:pPr>
                      <a:r>
                        <a:rPr lang="en-US" sz="2400">
                          <a:effectLst/>
                        </a:rPr>
                        <a:t>Size/Quatity (Cỡ vóc/ số lượng):</a:t>
                      </a:r>
                      <a:endParaRPr lang="en-US" sz="2400">
                        <a:effectLst/>
                        <a:latin typeface="Calibri"/>
                        <a:ea typeface="MS Mincho"/>
                        <a:cs typeface="Times New Roman"/>
                      </a:endParaRPr>
                    </a:p>
                  </a:txBody>
                  <a:tcPr marL="68580" marR="68580" marT="0" marB="0">
                    <a:solidFill>
                      <a:srgbClr val="002060"/>
                    </a:solidFill>
                  </a:tcPr>
                </a:tc>
                <a:extLst>
                  <a:ext uri="{0D108BD9-81ED-4DB2-BD59-A6C34878D82A}">
                    <a16:rowId xmlns:a16="http://schemas.microsoft.com/office/drawing/2014/main" val="10006"/>
                  </a:ext>
                </a:extLst>
              </a:tr>
              <a:tr h="370829">
                <a:tc>
                  <a:txBody>
                    <a:bodyPr/>
                    <a:lstStyle/>
                    <a:p>
                      <a:pPr marL="0" marR="0">
                        <a:lnSpc>
                          <a:spcPct val="115000"/>
                        </a:lnSpc>
                        <a:spcBef>
                          <a:spcPts val="0"/>
                        </a:spcBef>
                        <a:spcAft>
                          <a:spcPts val="0"/>
                        </a:spcAft>
                      </a:pPr>
                      <a:r>
                        <a:rPr lang="en-US" sz="2400">
                          <a:effectLst/>
                        </a:rPr>
                        <a:t>Factory (Nhà máy):</a:t>
                      </a:r>
                      <a:endParaRPr lang="en-US" sz="2400">
                        <a:effectLst/>
                        <a:latin typeface="Calibri"/>
                        <a:ea typeface="MS Mincho"/>
                        <a:cs typeface="Times New Roman"/>
                      </a:endParaRPr>
                    </a:p>
                  </a:txBody>
                  <a:tcPr marL="68580" marR="68580" marT="0" marB="0">
                    <a:solidFill>
                      <a:srgbClr val="002060"/>
                    </a:solidFill>
                  </a:tcPr>
                </a:tc>
                <a:extLst>
                  <a:ext uri="{0D108BD9-81ED-4DB2-BD59-A6C34878D82A}">
                    <a16:rowId xmlns:a16="http://schemas.microsoft.com/office/drawing/2014/main" val="10007"/>
                  </a:ext>
                </a:extLst>
              </a:tr>
              <a:tr h="370829">
                <a:tc>
                  <a:txBody>
                    <a:bodyPr/>
                    <a:lstStyle/>
                    <a:p>
                      <a:pPr marL="0" marR="0">
                        <a:lnSpc>
                          <a:spcPct val="115000"/>
                        </a:lnSpc>
                        <a:spcBef>
                          <a:spcPts val="0"/>
                        </a:spcBef>
                        <a:spcAft>
                          <a:spcPts val="0"/>
                        </a:spcAft>
                      </a:pPr>
                      <a:r>
                        <a:rPr lang="en-US" sz="2400" dirty="0">
                          <a:effectLst/>
                        </a:rPr>
                        <a:t>Remark (</a:t>
                      </a:r>
                      <a:r>
                        <a:rPr lang="en-US" sz="2400" dirty="0" err="1">
                          <a:effectLst/>
                        </a:rPr>
                        <a:t>Lưu</a:t>
                      </a:r>
                      <a:r>
                        <a:rPr lang="en-US" sz="2400" dirty="0">
                          <a:effectLst/>
                        </a:rPr>
                        <a:t> ý):</a:t>
                      </a:r>
                      <a:endParaRPr lang="en-US" sz="2400" dirty="0">
                        <a:effectLst/>
                        <a:latin typeface="Calibri"/>
                        <a:ea typeface="MS Mincho"/>
                        <a:cs typeface="Times New Roman"/>
                      </a:endParaRPr>
                    </a:p>
                  </a:txBody>
                  <a:tcPr marL="68580" marR="68580" marT="0" marB="0">
                    <a:solidFill>
                      <a:srgbClr val="002060"/>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22609412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26</a:t>
            </a:fld>
            <a:endParaRPr lang="en-US" smtClean="0"/>
          </a:p>
        </p:txBody>
      </p:sp>
      <p:sp>
        <p:nvSpPr>
          <p:cNvPr id="5" name="Rounded Rectangle 4"/>
          <p:cNvSpPr/>
          <p:nvPr/>
        </p:nvSpPr>
        <p:spPr>
          <a:xfrm>
            <a:off x="381000" y="838200"/>
            <a:ext cx="8610600" cy="1219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6.3 </a:t>
            </a:r>
            <a:r>
              <a:rPr lang="en-US" sz="3200" dirty="0" err="1"/>
              <a:t>Gửi</a:t>
            </a:r>
            <a:r>
              <a:rPr lang="en-US" sz="3200" dirty="0"/>
              <a:t> </a:t>
            </a:r>
            <a:r>
              <a:rPr lang="en-US" sz="3200" dirty="0" err="1"/>
              <a:t>mẫu</a:t>
            </a:r>
            <a:r>
              <a:rPr lang="en-US" sz="3200" dirty="0"/>
              <a:t> </a:t>
            </a:r>
            <a:r>
              <a:rPr lang="en-US" sz="3200" dirty="0" err="1"/>
              <a:t>cho</a:t>
            </a:r>
            <a:r>
              <a:rPr lang="en-US" sz="3200" dirty="0"/>
              <a:t> </a:t>
            </a:r>
            <a:r>
              <a:rPr lang="en-US" sz="3200" dirty="0" err="1"/>
              <a:t>khách</a:t>
            </a:r>
            <a:r>
              <a:rPr lang="en-US" sz="3200" dirty="0"/>
              <a:t> </a:t>
            </a:r>
            <a:r>
              <a:rPr lang="en-US" sz="3200" dirty="0" err="1"/>
              <a:t>hàng</a:t>
            </a:r>
            <a:r>
              <a:rPr lang="en-US" sz="3200" dirty="0"/>
              <a:t> </a:t>
            </a:r>
            <a:r>
              <a:rPr lang="en-US" sz="3200" dirty="0" err="1"/>
              <a:t>trong</a:t>
            </a:r>
            <a:r>
              <a:rPr lang="en-US" sz="3200" dirty="0"/>
              <a:t> </a:t>
            </a:r>
            <a:r>
              <a:rPr lang="en-US" sz="3200" dirty="0" err="1"/>
              <a:t>từng</a:t>
            </a:r>
            <a:r>
              <a:rPr lang="en-US" sz="3200" dirty="0"/>
              <a:t> </a:t>
            </a:r>
            <a:r>
              <a:rPr lang="en-US" sz="3200" dirty="0" err="1"/>
              <a:t>giai</a:t>
            </a:r>
            <a:r>
              <a:rPr lang="en-US" sz="3200" dirty="0"/>
              <a:t> </a:t>
            </a:r>
            <a:r>
              <a:rPr lang="en-US" sz="3200" dirty="0" err="1"/>
              <a:t>đoạn</a:t>
            </a:r>
            <a:r>
              <a:rPr lang="en-US" sz="3200" dirty="0"/>
              <a:t> </a:t>
            </a:r>
            <a:r>
              <a:rPr lang="en-US" sz="3200" dirty="0" err="1"/>
              <a:t>phát</a:t>
            </a:r>
            <a:r>
              <a:rPr lang="en-US" sz="3200" dirty="0"/>
              <a:t> </a:t>
            </a:r>
            <a:r>
              <a:rPr lang="en-US" sz="3200" dirty="0" err="1"/>
              <a:t>triển</a:t>
            </a:r>
            <a:r>
              <a:rPr lang="en-US" sz="3200" dirty="0"/>
              <a:t> </a:t>
            </a:r>
            <a:r>
              <a:rPr lang="en-US" sz="3200" dirty="0" err="1"/>
              <a:t>mẫu</a:t>
            </a:r>
            <a:endParaRPr lang="en-US" sz="3200" dirty="0"/>
          </a:p>
        </p:txBody>
      </p:sp>
      <p:sp>
        <p:nvSpPr>
          <p:cNvPr id="2" name="Content Placeholder 1"/>
          <p:cNvSpPr>
            <a:spLocks noGrp="1"/>
          </p:cNvSpPr>
          <p:nvPr>
            <p:ph idx="1"/>
          </p:nvPr>
        </p:nvSpPr>
        <p:spPr>
          <a:xfrm>
            <a:off x="457200" y="1981200"/>
            <a:ext cx="8229600" cy="4144963"/>
          </a:xfrm>
        </p:spPr>
        <p:txBody>
          <a:bodyPr/>
          <a:lstStyle/>
          <a:p>
            <a:pPr lvl="0"/>
            <a:endParaRPr lang="en-US" dirty="0" smtClean="0"/>
          </a:p>
          <a:p>
            <a:pPr marL="0" lvl="0" indent="0">
              <a:buNone/>
            </a:pPr>
            <a:r>
              <a:rPr lang="en-US" dirty="0" smtClean="0"/>
              <a:t>CÂU HỎI: </a:t>
            </a:r>
            <a:r>
              <a:rPr lang="en-US" dirty="0" err="1" smtClean="0"/>
              <a:t>Cần</a:t>
            </a:r>
            <a:r>
              <a:rPr lang="en-US" dirty="0" smtClean="0"/>
              <a:t> </a:t>
            </a:r>
            <a:r>
              <a:rPr lang="en-US" dirty="0" err="1" smtClean="0"/>
              <a:t>lưu</a:t>
            </a:r>
            <a:r>
              <a:rPr lang="en-US" dirty="0" smtClean="0"/>
              <a:t> ý </a:t>
            </a:r>
            <a:r>
              <a:rPr lang="en-US" dirty="0" err="1" smtClean="0"/>
              <a:t>gì</a:t>
            </a:r>
            <a:r>
              <a:rPr lang="en-US" dirty="0" smtClean="0"/>
              <a:t> </a:t>
            </a:r>
            <a:r>
              <a:rPr lang="en-US" dirty="0" err="1" smtClean="0"/>
              <a:t>khi</a:t>
            </a:r>
            <a:r>
              <a:rPr lang="en-US" dirty="0" smtClean="0"/>
              <a:t> </a:t>
            </a:r>
            <a:r>
              <a:rPr lang="en-US" dirty="0" err="1"/>
              <a:t>mẫu</a:t>
            </a:r>
            <a:r>
              <a:rPr lang="en-US" dirty="0"/>
              <a:t> may </a:t>
            </a:r>
            <a:r>
              <a:rPr lang="en-US" dirty="0" err="1"/>
              <a:t>sử</a:t>
            </a:r>
            <a:r>
              <a:rPr lang="en-US" dirty="0"/>
              <a:t> </a:t>
            </a:r>
            <a:r>
              <a:rPr lang="en-US" dirty="0" err="1"/>
              <a:t>dụng</a:t>
            </a:r>
            <a:r>
              <a:rPr lang="en-US" dirty="0"/>
              <a:t> </a:t>
            </a:r>
            <a:r>
              <a:rPr lang="en-US" dirty="0" err="1"/>
              <a:t>vải</a:t>
            </a:r>
            <a:r>
              <a:rPr lang="en-US" dirty="0"/>
              <a:t>, </a:t>
            </a:r>
            <a:r>
              <a:rPr lang="en-US" dirty="0" err="1"/>
              <a:t>phụ</a:t>
            </a:r>
            <a:r>
              <a:rPr lang="en-US" dirty="0"/>
              <a:t> </a:t>
            </a:r>
            <a:r>
              <a:rPr lang="en-US" dirty="0" err="1"/>
              <a:t>liệu</a:t>
            </a:r>
            <a:r>
              <a:rPr lang="en-US" dirty="0"/>
              <a:t> </a:t>
            </a:r>
            <a:r>
              <a:rPr lang="en-US" dirty="0" smtClean="0"/>
              <a:t>KHÔNG ĐÚNG </a:t>
            </a:r>
            <a:r>
              <a:rPr lang="en-US" dirty="0" err="1" smtClean="0"/>
              <a:t>như</a:t>
            </a:r>
            <a:r>
              <a:rPr lang="en-US" dirty="0" smtClean="0"/>
              <a:t> </a:t>
            </a:r>
            <a:r>
              <a:rPr lang="en-US" dirty="0" err="1" smtClean="0"/>
              <a:t>đơn</a:t>
            </a:r>
            <a:r>
              <a:rPr lang="en-US" dirty="0" smtClean="0"/>
              <a:t> </a:t>
            </a:r>
            <a:r>
              <a:rPr lang="en-US" dirty="0" err="1" smtClean="0"/>
              <a:t>đặt</a:t>
            </a:r>
            <a:r>
              <a:rPr lang="en-US" dirty="0" smtClean="0"/>
              <a:t> </a:t>
            </a:r>
            <a:r>
              <a:rPr lang="en-US" dirty="0" err="1" smtClean="0"/>
              <a:t>hàng</a:t>
            </a:r>
            <a:r>
              <a:rPr lang="en-US" dirty="0" smtClean="0"/>
              <a:t>?</a:t>
            </a:r>
            <a:endParaRPr lang="en-US" dirty="0"/>
          </a:p>
          <a:p>
            <a:pPr marL="0" indent="0">
              <a:buNone/>
            </a:pPr>
            <a:r>
              <a:rPr lang="en-US" dirty="0" smtClean="0"/>
              <a:t> </a:t>
            </a:r>
            <a:endParaRPr lang="en-US" dirty="0"/>
          </a:p>
        </p:txBody>
      </p:sp>
    </p:spTree>
    <p:extLst>
      <p:ext uri="{BB962C8B-B14F-4D97-AF65-F5344CB8AC3E}">
        <p14:creationId xmlns:p14="http://schemas.microsoft.com/office/powerpoint/2010/main" val="173233520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27</a:t>
            </a:fld>
            <a:endParaRPr lang="en-US" smtClean="0"/>
          </a:p>
        </p:txBody>
      </p:sp>
      <p:sp>
        <p:nvSpPr>
          <p:cNvPr id="5" name="Rounded Rectangle 4"/>
          <p:cNvSpPr/>
          <p:nvPr/>
        </p:nvSpPr>
        <p:spPr>
          <a:xfrm>
            <a:off x="381000" y="914400"/>
            <a:ext cx="8610600" cy="1219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6.3 </a:t>
            </a:r>
            <a:r>
              <a:rPr lang="en-US" sz="3200" dirty="0" err="1"/>
              <a:t>Gửi</a:t>
            </a:r>
            <a:r>
              <a:rPr lang="en-US" sz="3200" dirty="0"/>
              <a:t> </a:t>
            </a:r>
            <a:r>
              <a:rPr lang="en-US" sz="3200" dirty="0" err="1"/>
              <a:t>mẫu</a:t>
            </a:r>
            <a:r>
              <a:rPr lang="en-US" sz="3200" dirty="0"/>
              <a:t> </a:t>
            </a:r>
            <a:r>
              <a:rPr lang="en-US" sz="3200" dirty="0" err="1"/>
              <a:t>cho</a:t>
            </a:r>
            <a:r>
              <a:rPr lang="en-US" sz="3200" dirty="0"/>
              <a:t> </a:t>
            </a:r>
            <a:r>
              <a:rPr lang="en-US" sz="3200" dirty="0" err="1"/>
              <a:t>khách</a:t>
            </a:r>
            <a:r>
              <a:rPr lang="en-US" sz="3200" dirty="0"/>
              <a:t> </a:t>
            </a:r>
            <a:r>
              <a:rPr lang="en-US" sz="3200" dirty="0" err="1"/>
              <a:t>hàng</a:t>
            </a:r>
            <a:r>
              <a:rPr lang="en-US" sz="3200" dirty="0"/>
              <a:t> </a:t>
            </a:r>
            <a:r>
              <a:rPr lang="en-US" sz="3200" dirty="0" err="1"/>
              <a:t>trong</a:t>
            </a:r>
            <a:r>
              <a:rPr lang="en-US" sz="3200" dirty="0"/>
              <a:t> </a:t>
            </a:r>
            <a:r>
              <a:rPr lang="en-US" sz="3200" dirty="0" err="1"/>
              <a:t>từng</a:t>
            </a:r>
            <a:r>
              <a:rPr lang="en-US" sz="3200" dirty="0"/>
              <a:t> </a:t>
            </a:r>
            <a:r>
              <a:rPr lang="en-US" sz="3200" dirty="0" err="1"/>
              <a:t>giai</a:t>
            </a:r>
            <a:r>
              <a:rPr lang="en-US" sz="3200" dirty="0"/>
              <a:t> </a:t>
            </a:r>
            <a:r>
              <a:rPr lang="en-US" sz="3200" dirty="0" err="1"/>
              <a:t>đoạn</a:t>
            </a:r>
            <a:r>
              <a:rPr lang="en-US" sz="3200" dirty="0"/>
              <a:t> </a:t>
            </a:r>
            <a:r>
              <a:rPr lang="en-US" sz="3200" dirty="0" err="1"/>
              <a:t>phát</a:t>
            </a:r>
            <a:r>
              <a:rPr lang="en-US" sz="3200" dirty="0"/>
              <a:t> </a:t>
            </a:r>
            <a:r>
              <a:rPr lang="en-US" sz="3200" dirty="0" err="1"/>
              <a:t>triển</a:t>
            </a:r>
            <a:r>
              <a:rPr lang="en-US" sz="3200" dirty="0"/>
              <a:t> </a:t>
            </a:r>
            <a:r>
              <a:rPr lang="en-US" sz="3200" dirty="0" err="1"/>
              <a:t>mẫu</a:t>
            </a:r>
            <a:endParaRPr lang="en-US" sz="3200" dirty="0"/>
          </a:p>
        </p:txBody>
      </p:sp>
      <p:sp>
        <p:nvSpPr>
          <p:cNvPr id="2" name="Content Placeholder 1"/>
          <p:cNvSpPr>
            <a:spLocks noGrp="1"/>
          </p:cNvSpPr>
          <p:nvPr>
            <p:ph idx="1"/>
          </p:nvPr>
        </p:nvSpPr>
        <p:spPr>
          <a:xfrm>
            <a:off x="457200" y="2179637"/>
            <a:ext cx="8229600" cy="4144963"/>
          </a:xfrm>
        </p:spPr>
        <p:txBody>
          <a:bodyPr/>
          <a:lstStyle/>
          <a:p>
            <a:pPr lvl="0"/>
            <a:r>
              <a:rPr lang="en-US" dirty="0" err="1"/>
              <a:t>Nếu</a:t>
            </a:r>
            <a:r>
              <a:rPr lang="en-US" dirty="0"/>
              <a:t> </a:t>
            </a:r>
            <a:r>
              <a:rPr lang="en-US" dirty="0" err="1"/>
              <a:t>mẫu</a:t>
            </a:r>
            <a:r>
              <a:rPr lang="en-US" dirty="0"/>
              <a:t> may </a:t>
            </a:r>
            <a:r>
              <a:rPr lang="en-US" dirty="0" err="1"/>
              <a:t>sử</a:t>
            </a:r>
            <a:r>
              <a:rPr lang="en-US" dirty="0"/>
              <a:t> </a:t>
            </a:r>
            <a:r>
              <a:rPr lang="en-US" dirty="0" err="1"/>
              <a:t>dụng</a:t>
            </a:r>
            <a:r>
              <a:rPr lang="en-US" dirty="0"/>
              <a:t> </a:t>
            </a:r>
            <a:r>
              <a:rPr lang="en-US" dirty="0" err="1"/>
              <a:t>vải</a:t>
            </a:r>
            <a:r>
              <a:rPr lang="en-US" dirty="0"/>
              <a:t>, </a:t>
            </a:r>
            <a:r>
              <a:rPr lang="en-US" dirty="0" err="1"/>
              <a:t>phụ</a:t>
            </a:r>
            <a:r>
              <a:rPr lang="en-US" dirty="0"/>
              <a:t> </a:t>
            </a:r>
            <a:r>
              <a:rPr lang="en-US" dirty="0" err="1"/>
              <a:t>liệu</a:t>
            </a:r>
            <a:r>
              <a:rPr lang="en-US" dirty="0"/>
              <a:t> </a:t>
            </a:r>
            <a:r>
              <a:rPr lang="en-US" dirty="0" err="1"/>
              <a:t>cần</a:t>
            </a:r>
            <a:r>
              <a:rPr lang="en-US" dirty="0"/>
              <a:t> </a:t>
            </a:r>
            <a:r>
              <a:rPr lang="en-US" dirty="0" err="1"/>
              <a:t>thay</a:t>
            </a:r>
            <a:r>
              <a:rPr lang="en-US" dirty="0"/>
              <a:t> </a:t>
            </a:r>
            <a:r>
              <a:rPr lang="en-US" dirty="0" err="1"/>
              <a:t>thế</a:t>
            </a:r>
            <a:r>
              <a:rPr lang="en-US" dirty="0"/>
              <a:t> </a:t>
            </a:r>
            <a:r>
              <a:rPr lang="en-US" dirty="0" err="1"/>
              <a:t>cần</a:t>
            </a:r>
            <a:r>
              <a:rPr lang="en-US" dirty="0"/>
              <a:t> </a:t>
            </a:r>
            <a:r>
              <a:rPr lang="en-US" dirty="0" err="1"/>
              <a:t>ghi</a:t>
            </a:r>
            <a:r>
              <a:rPr lang="en-US" dirty="0"/>
              <a:t> </a:t>
            </a:r>
            <a:r>
              <a:rPr lang="en-US" dirty="0" err="1"/>
              <a:t>chú</a:t>
            </a:r>
            <a:r>
              <a:rPr lang="en-US" dirty="0"/>
              <a:t> </a:t>
            </a:r>
            <a:r>
              <a:rPr lang="en-US" dirty="0" err="1"/>
              <a:t>cho</a:t>
            </a:r>
            <a:r>
              <a:rPr lang="en-US" dirty="0"/>
              <a:t> </a:t>
            </a:r>
            <a:r>
              <a:rPr lang="en-US" dirty="0" err="1"/>
              <a:t>khách</a:t>
            </a:r>
            <a:r>
              <a:rPr lang="en-US" dirty="0"/>
              <a:t> </a:t>
            </a:r>
            <a:r>
              <a:rPr lang="en-US" dirty="0" err="1"/>
              <a:t>hàng</a:t>
            </a:r>
            <a:r>
              <a:rPr lang="en-US" dirty="0"/>
              <a:t> </a:t>
            </a:r>
            <a:r>
              <a:rPr lang="en-US" dirty="0" err="1"/>
              <a:t>biết</a:t>
            </a:r>
            <a:r>
              <a:rPr lang="en-US" dirty="0"/>
              <a:t>.</a:t>
            </a:r>
          </a:p>
          <a:p>
            <a:pPr lvl="0"/>
            <a:r>
              <a:rPr lang="en-US" dirty="0" err="1"/>
              <a:t>Gửi</a:t>
            </a:r>
            <a:r>
              <a:rPr lang="en-US" dirty="0"/>
              <a:t> </a:t>
            </a:r>
            <a:r>
              <a:rPr lang="en-US" dirty="0" err="1"/>
              <a:t>kèm</a:t>
            </a:r>
            <a:r>
              <a:rPr lang="en-US" dirty="0"/>
              <a:t> </a:t>
            </a:r>
            <a:r>
              <a:rPr lang="en-US" dirty="0" err="1"/>
              <a:t>theo</a:t>
            </a:r>
            <a:r>
              <a:rPr lang="en-US" dirty="0"/>
              <a:t> </a:t>
            </a:r>
            <a:r>
              <a:rPr lang="en-US" dirty="0" err="1"/>
              <a:t>mẫu</a:t>
            </a:r>
            <a:r>
              <a:rPr lang="en-US" dirty="0"/>
              <a:t> </a:t>
            </a:r>
            <a:r>
              <a:rPr lang="en-US" dirty="0" err="1"/>
              <a:t>gốc</a:t>
            </a:r>
            <a:r>
              <a:rPr lang="en-US" dirty="0"/>
              <a:t> </a:t>
            </a:r>
            <a:r>
              <a:rPr lang="en-US" dirty="0" err="1"/>
              <a:t>để</a:t>
            </a:r>
            <a:r>
              <a:rPr lang="en-US" dirty="0"/>
              <a:t> </a:t>
            </a:r>
            <a:r>
              <a:rPr lang="en-US" dirty="0" err="1"/>
              <a:t>khách</a:t>
            </a:r>
            <a:r>
              <a:rPr lang="en-US" dirty="0"/>
              <a:t> </a:t>
            </a:r>
            <a:r>
              <a:rPr lang="en-US" dirty="0" err="1"/>
              <a:t>hàng</a:t>
            </a:r>
            <a:r>
              <a:rPr lang="en-US" dirty="0"/>
              <a:t> </a:t>
            </a:r>
            <a:r>
              <a:rPr lang="en-US" dirty="0" err="1"/>
              <a:t>duyệt</a:t>
            </a:r>
            <a:r>
              <a:rPr lang="en-US" dirty="0"/>
              <a:t> </a:t>
            </a:r>
            <a:r>
              <a:rPr lang="en-US" dirty="0" err="1"/>
              <a:t>mẫu</a:t>
            </a:r>
            <a:r>
              <a:rPr lang="en-US" dirty="0"/>
              <a:t> (</a:t>
            </a:r>
            <a:r>
              <a:rPr lang="en-US" dirty="0" err="1"/>
              <a:t>nếu</a:t>
            </a:r>
            <a:r>
              <a:rPr lang="en-US" dirty="0"/>
              <a:t> </a:t>
            </a:r>
            <a:r>
              <a:rPr lang="en-US" dirty="0" err="1"/>
              <a:t>yêu</a:t>
            </a:r>
            <a:r>
              <a:rPr lang="en-US" dirty="0"/>
              <a:t> </a:t>
            </a:r>
            <a:r>
              <a:rPr lang="en-US" dirty="0" err="1"/>
              <a:t>cầu</a:t>
            </a:r>
            <a:r>
              <a:rPr lang="en-US" dirty="0"/>
              <a:t>), </a:t>
            </a:r>
            <a:r>
              <a:rPr lang="en-US" dirty="0" err="1"/>
              <a:t>bảng</a:t>
            </a:r>
            <a:r>
              <a:rPr lang="en-US" dirty="0"/>
              <a:t> </a:t>
            </a:r>
            <a:r>
              <a:rPr lang="en-US" dirty="0" err="1"/>
              <a:t>thông</a:t>
            </a:r>
            <a:r>
              <a:rPr lang="en-US" dirty="0"/>
              <a:t> </a:t>
            </a:r>
            <a:r>
              <a:rPr lang="en-US" dirty="0" err="1"/>
              <a:t>số</a:t>
            </a:r>
            <a:r>
              <a:rPr lang="en-US" dirty="0"/>
              <a:t> do QC </a:t>
            </a:r>
            <a:r>
              <a:rPr lang="en-US" dirty="0" err="1"/>
              <a:t>kiểm</a:t>
            </a:r>
            <a:r>
              <a:rPr lang="en-US" dirty="0"/>
              <a:t> </a:t>
            </a:r>
            <a:r>
              <a:rPr lang="en-US" dirty="0" err="1"/>
              <a:t>tra</a:t>
            </a:r>
            <a:r>
              <a:rPr lang="en-US" dirty="0"/>
              <a:t>.</a:t>
            </a:r>
          </a:p>
          <a:p>
            <a:pPr lvl="0"/>
            <a:r>
              <a:rPr lang="en-US" dirty="0" err="1"/>
              <a:t>Lưu</a:t>
            </a:r>
            <a:r>
              <a:rPr lang="en-US" dirty="0"/>
              <a:t> </a:t>
            </a:r>
            <a:r>
              <a:rPr lang="en-US" dirty="0" err="1"/>
              <a:t>giữ</a:t>
            </a:r>
            <a:r>
              <a:rPr lang="en-US" dirty="0"/>
              <a:t> </a:t>
            </a:r>
            <a:r>
              <a:rPr lang="en-US" dirty="0" err="1"/>
              <a:t>hình</a:t>
            </a:r>
            <a:r>
              <a:rPr lang="en-US" dirty="0"/>
              <a:t> </a:t>
            </a:r>
            <a:r>
              <a:rPr lang="en-US" dirty="0" err="1"/>
              <a:t>chụp</a:t>
            </a:r>
            <a:r>
              <a:rPr lang="en-US" dirty="0"/>
              <a:t> </a:t>
            </a:r>
            <a:r>
              <a:rPr lang="en-US" dirty="0" err="1"/>
              <a:t>cách</a:t>
            </a:r>
            <a:r>
              <a:rPr lang="en-US" dirty="0"/>
              <a:t> </a:t>
            </a:r>
            <a:r>
              <a:rPr lang="en-US" dirty="0" err="1"/>
              <a:t>kiểm</a:t>
            </a:r>
            <a:r>
              <a:rPr lang="en-US" dirty="0"/>
              <a:t> </a:t>
            </a:r>
            <a:r>
              <a:rPr lang="en-US" dirty="0" err="1"/>
              <a:t>mẫu</a:t>
            </a:r>
            <a:r>
              <a:rPr lang="en-US" dirty="0"/>
              <a:t> </a:t>
            </a:r>
            <a:r>
              <a:rPr lang="en-US" dirty="0" err="1"/>
              <a:t>của</a:t>
            </a:r>
            <a:r>
              <a:rPr lang="en-US" dirty="0"/>
              <a:t> QC (</a:t>
            </a:r>
            <a:r>
              <a:rPr lang="en-US" dirty="0" err="1"/>
              <a:t>cách</a:t>
            </a:r>
            <a:r>
              <a:rPr lang="en-US" dirty="0"/>
              <a:t> </a:t>
            </a:r>
            <a:r>
              <a:rPr lang="en-US" dirty="0" err="1"/>
              <a:t>đo</a:t>
            </a:r>
            <a:r>
              <a:rPr lang="en-US" dirty="0"/>
              <a:t>, </a:t>
            </a:r>
            <a:r>
              <a:rPr lang="en-US" dirty="0" err="1"/>
              <a:t>mặc</a:t>
            </a:r>
            <a:r>
              <a:rPr lang="en-US" dirty="0"/>
              <a:t> </a:t>
            </a:r>
            <a:r>
              <a:rPr lang="en-US" dirty="0" err="1"/>
              <a:t>lên</a:t>
            </a:r>
            <a:r>
              <a:rPr lang="en-US" dirty="0"/>
              <a:t> mannequin).</a:t>
            </a:r>
          </a:p>
          <a:p>
            <a:endParaRPr lang="en-US" dirty="0"/>
          </a:p>
        </p:txBody>
      </p:sp>
    </p:spTree>
    <p:extLst>
      <p:ext uri="{BB962C8B-B14F-4D97-AF65-F5344CB8AC3E}">
        <p14:creationId xmlns:p14="http://schemas.microsoft.com/office/powerpoint/2010/main" val="41941663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28</a:t>
            </a:fld>
            <a:endParaRPr lang="en-US" smtClean="0"/>
          </a:p>
        </p:txBody>
      </p:sp>
      <p:sp>
        <p:nvSpPr>
          <p:cNvPr id="5" name="Rounded Rectangle 4"/>
          <p:cNvSpPr/>
          <p:nvPr/>
        </p:nvSpPr>
        <p:spPr>
          <a:xfrm>
            <a:off x="381000" y="914400"/>
            <a:ext cx="8610600" cy="1219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6.3 </a:t>
            </a:r>
            <a:r>
              <a:rPr lang="en-US" sz="3200" dirty="0" err="1"/>
              <a:t>Gửi</a:t>
            </a:r>
            <a:r>
              <a:rPr lang="en-US" sz="3200" dirty="0"/>
              <a:t> </a:t>
            </a:r>
            <a:r>
              <a:rPr lang="en-US" sz="3200" dirty="0" err="1"/>
              <a:t>mẫu</a:t>
            </a:r>
            <a:r>
              <a:rPr lang="en-US" sz="3200" dirty="0"/>
              <a:t> </a:t>
            </a:r>
            <a:r>
              <a:rPr lang="en-US" sz="3200" dirty="0" err="1"/>
              <a:t>cho</a:t>
            </a:r>
            <a:r>
              <a:rPr lang="en-US" sz="3200" dirty="0"/>
              <a:t> </a:t>
            </a:r>
            <a:r>
              <a:rPr lang="en-US" sz="3200" dirty="0" err="1"/>
              <a:t>khách</a:t>
            </a:r>
            <a:r>
              <a:rPr lang="en-US" sz="3200" dirty="0"/>
              <a:t> </a:t>
            </a:r>
            <a:r>
              <a:rPr lang="en-US" sz="3200" dirty="0" err="1"/>
              <a:t>hàng</a:t>
            </a:r>
            <a:r>
              <a:rPr lang="en-US" sz="3200" dirty="0"/>
              <a:t> </a:t>
            </a:r>
            <a:r>
              <a:rPr lang="en-US" sz="3200" dirty="0" err="1"/>
              <a:t>trong</a:t>
            </a:r>
            <a:r>
              <a:rPr lang="en-US" sz="3200" dirty="0"/>
              <a:t> </a:t>
            </a:r>
            <a:r>
              <a:rPr lang="en-US" sz="3200" dirty="0" err="1"/>
              <a:t>từng</a:t>
            </a:r>
            <a:r>
              <a:rPr lang="en-US" sz="3200" dirty="0"/>
              <a:t> </a:t>
            </a:r>
            <a:r>
              <a:rPr lang="en-US" sz="3200" dirty="0" err="1"/>
              <a:t>giai</a:t>
            </a:r>
            <a:r>
              <a:rPr lang="en-US" sz="3200" dirty="0"/>
              <a:t> </a:t>
            </a:r>
            <a:r>
              <a:rPr lang="en-US" sz="3200" dirty="0" err="1"/>
              <a:t>đoạn</a:t>
            </a:r>
            <a:r>
              <a:rPr lang="en-US" sz="3200" dirty="0"/>
              <a:t> </a:t>
            </a:r>
            <a:r>
              <a:rPr lang="en-US" sz="3200" dirty="0" err="1"/>
              <a:t>phát</a:t>
            </a:r>
            <a:r>
              <a:rPr lang="en-US" sz="3200" dirty="0"/>
              <a:t> </a:t>
            </a:r>
            <a:r>
              <a:rPr lang="en-US" sz="3200" dirty="0" err="1"/>
              <a:t>triển</a:t>
            </a:r>
            <a:r>
              <a:rPr lang="en-US" sz="3200" dirty="0"/>
              <a:t> </a:t>
            </a:r>
            <a:r>
              <a:rPr lang="en-US" sz="3200" dirty="0" err="1"/>
              <a:t>mẫu</a:t>
            </a:r>
            <a:endParaRPr lang="en-US" sz="3200" dirty="0"/>
          </a:p>
        </p:txBody>
      </p:sp>
      <p:sp>
        <p:nvSpPr>
          <p:cNvPr id="2" name="Content Placeholder 1"/>
          <p:cNvSpPr>
            <a:spLocks noGrp="1"/>
          </p:cNvSpPr>
          <p:nvPr>
            <p:ph idx="1"/>
          </p:nvPr>
        </p:nvSpPr>
        <p:spPr>
          <a:xfrm>
            <a:off x="457200" y="1981200"/>
            <a:ext cx="8229600" cy="4144963"/>
          </a:xfrm>
        </p:spPr>
        <p:txBody>
          <a:bodyPr/>
          <a:lstStyle/>
          <a:p>
            <a:pPr lvl="0"/>
            <a:endParaRPr lang="en-US" dirty="0" smtClean="0"/>
          </a:p>
          <a:p>
            <a:pPr lvl="0"/>
            <a:r>
              <a:rPr lang="en-US" dirty="0" err="1" smtClean="0"/>
              <a:t>Trên</a:t>
            </a:r>
            <a:r>
              <a:rPr lang="en-US" dirty="0" smtClean="0"/>
              <a:t> </a:t>
            </a:r>
            <a:r>
              <a:rPr lang="en-US" dirty="0" err="1"/>
              <a:t>kiện</a:t>
            </a:r>
            <a:r>
              <a:rPr lang="en-US" dirty="0"/>
              <a:t> </a:t>
            </a:r>
            <a:r>
              <a:rPr lang="en-US" dirty="0" err="1"/>
              <a:t>hàng</a:t>
            </a:r>
            <a:r>
              <a:rPr lang="en-US" dirty="0"/>
              <a:t> </a:t>
            </a:r>
            <a:r>
              <a:rPr lang="en-US" dirty="0" err="1"/>
              <a:t>mẫu</a:t>
            </a:r>
            <a:r>
              <a:rPr lang="en-US" dirty="0"/>
              <a:t> </a:t>
            </a:r>
            <a:r>
              <a:rPr lang="en-US" dirty="0" err="1"/>
              <a:t>gửi</a:t>
            </a:r>
            <a:r>
              <a:rPr lang="en-US" dirty="0"/>
              <a:t> </a:t>
            </a:r>
            <a:r>
              <a:rPr lang="en-US" dirty="0" err="1"/>
              <a:t>đi</a:t>
            </a:r>
            <a:r>
              <a:rPr lang="en-US" dirty="0"/>
              <a:t> </a:t>
            </a:r>
            <a:r>
              <a:rPr lang="en-US" dirty="0" err="1"/>
              <a:t>và</a:t>
            </a:r>
            <a:r>
              <a:rPr lang="en-US" dirty="0"/>
              <a:t> bill </a:t>
            </a:r>
            <a:r>
              <a:rPr lang="en-US" dirty="0" err="1"/>
              <a:t>phải</a:t>
            </a:r>
            <a:r>
              <a:rPr lang="en-US" dirty="0"/>
              <a:t> </a:t>
            </a:r>
            <a:r>
              <a:rPr lang="en-US" dirty="0" err="1"/>
              <a:t>ghi</a:t>
            </a:r>
            <a:r>
              <a:rPr lang="en-US" dirty="0"/>
              <a:t> </a:t>
            </a:r>
            <a:r>
              <a:rPr lang="en-US" dirty="0" err="1"/>
              <a:t>rõ</a:t>
            </a:r>
            <a:r>
              <a:rPr lang="en-US" dirty="0"/>
              <a:t> </a:t>
            </a:r>
            <a:r>
              <a:rPr lang="en-US" dirty="0" err="1"/>
              <a:t>ràng</a:t>
            </a:r>
            <a:r>
              <a:rPr lang="en-US" dirty="0"/>
              <a:t> </a:t>
            </a:r>
            <a:r>
              <a:rPr lang="en-US" dirty="0" err="1"/>
              <a:t>địa</a:t>
            </a:r>
            <a:r>
              <a:rPr lang="en-US" dirty="0"/>
              <a:t> </a:t>
            </a:r>
            <a:r>
              <a:rPr lang="en-US" dirty="0" err="1"/>
              <a:t>chỉ</a:t>
            </a:r>
            <a:r>
              <a:rPr lang="en-US" dirty="0"/>
              <a:t> </a:t>
            </a:r>
            <a:r>
              <a:rPr lang="en-US" dirty="0" err="1"/>
              <a:t>nơi</a:t>
            </a:r>
            <a:r>
              <a:rPr lang="en-US" dirty="0"/>
              <a:t> </a:t>
            </a:r>
            <a:r>
              <a:rPr lang="en-US" dirty="0" err="1"/>
              <a:t>đến</a:t>
            </a:r>
            <a:r>
              <a:rPr lang="en-US" dirty="0"/>
              <a:t>, </a:t>
            </a:r>
            <a:r>
              <a:rPr lang="en-US" dirty="0" err="1"/>
              <a:t>người</a:t>
            </a:r>
            <a:r>
              <a:rPr lang="en-US" dirty="0"/>
              <a:t> </a:t>
            </a:r>
            <a:r>
              <a:rPr lang="en-US" dirty="0" err="1"/>
              <a:t>nhận</a:t>
            </a:r>
            <a:r>
              <a:rPr lang="en-US" dirty="0"/>
              <a:t> </a:t>
            </a:r>
            <a:r>
              <a:rPr lang="en-US" dirty="0" err="1"/>
              <a:t>hàng</a:t>
            </a:r>
            <a:r>
              <a:rPr lang="en-US" dirty="0"/>
              <a:t>, </a:t>
            </a:r>
            <a:r>
              <a:rPr lang="en-US" dirty="0" err="1"/>
              <a:t>số</a:t>
            </a:r>
            <a:r>
              <a:rPr lang="en-US" dirty="0"/>
              <a:t> </a:t>
            </a:r>
            <a:r>
              <a:rPr lang="en-US" dirty="0" err="1"/>
              <a:t>điện</a:t>
            </a:r>
            <a:r>
              <a:rPr lang="en-US" dirty="0"/>
              <a:t> </a:t>
            </a:r>
            <a:r>
              <a:rPr lang="en-US" dirty="0" err="1"/>
              <a:t>thoại</a:t>
            </a:r>
            <a:r>
              <a:rPr lang="en-US" dirty="0"/>
              <a:t>.</a:t>
            </a:r>
          </a:p>
          <a:p>
            <a:pPr lvl="0"/>
            <a:r>
              <a:rPr lang="en-US" dirty="0" err="1"/>
              <a:t>Thông</a:t>
            </a:r>
            <a:r>
              <a:rPr lang="en-US" dirty="0"/>
              <a:t> tin </a:t>
            </a:r>
            <a:r>
              <a:rPr lang="en-US" dirty="0" err="1"/>
              <a:t>đến</a:t>
            </a:r>
            <a:r>
              <a:rPr lang="en-US" dirty="0"/>
              <a:t> </a:t>
            </a:r>
            <a:r>
              <a:rPr lang="en-US" dirty="0" err="1"/>
              <a:t>khách</a:t>
            </a:r>
            <a:r>
              <a:rPr lang="en-US" dirty="0"/>
              <a:t> </a:t>
            </a:r>
            <a:r>
              <a:rPr lang="en-US" dirty="0" err="1"/>
              <a:t>hàng</a:t>
            </a:r>
            <a:r>
              <a:rPr lang="en-US" dirty="0"/>
              <a:t> </a:t>
            </a:r>
            <a:r>
              <a:rPr lang="en-US" dirty="0" err="1"/>
              <a:t>về</a:t>
            </a:r>
            <a:r>
              <a:rPr lang="en-US" dirty="0"/>
              <a:t> </a:t>
            </a:r>
            <a:r>
              <a:rPr lang="en-US" dirty="0" err="1"/>
              <a:t>mẫu</a:t>
            </a:r>
            <a:r>
              <a:rPr lang="en-US" dirty="0"/>
              <a:t> </a:t>
            </a:r>
            <a:r>
              <a:rPr lang="en-US" dirty="0" err="1"/>
              <a:t>đã</a:t>
            </a:r>
            <a:r>
              <a:rPr lang="en-US" dirty="0"/>
              <a:t> </a:t>
            </a:r>
            <a:r>
              <a:rPr lang="en-US" dirty="0" err="1"/>
              <a:t>gửi</a:t>
            </a:r>
            <a:r>
              <a:rPr lang="en-US" dirty="0"/>
              <a:t> </a:t>
            </a:r>
            <a:r>
              <a:rPr lang="en-US" dirty="0" err="1"/>
              <a:t>bằng</a:t>
            </a:r>
            <a:r>
              <a:rPr lang="en-US" dirty="0"/>
              <a:t> </a:t>
            </a:r>
            <a:r>
              <a:rPr lang="en-US" dirty="0" err="1"/>
              <a:t>thư</a:t>
            </a:r>
            <a:r>
              <a:rPr lang="en-US" dirty="0"/>
              <a:t> </a:t>
            </a:r>
            <a:r>
              <a:rPr lang="en-US" dirty="0" err="1"/>
              <a:t>điện</a:t>
            </a:r>
            <a:r>
              <a:rPr lang="en-US" dirty="0"/>
              <a:t> </a:t>
            </a:r>
            <a:r>
              <a:rPr lang="en-US" dirty="0" err="1"/>
              <a:t>tử</a:t>
            </a:r>
            <a:r>
              <a:rPr lang="en-US" dirty="0"/>
              <a:t> (email) </a:t>
            </a:r>
            <a:r>
              <a:rPr lang="en-US" dirty="0" err="1"/>
              <a:t>và</a:t>
            </a:r>
            <a:r>
              <a:rPr lang="en-US" dirty="0"/>
              <a:t> </a:t>
            </a:r>
            <a:r>
              <a:rPr lang="en-US" dirty="0" err="1"/>
              <a:t>số</a:t>
            </a:r>
            <a:r>
              <a:rPr lang="en-US" dirty="0"/>
              <a:t> tracking </a:t>
            </a:r>
            <a:r>
              <a:rPr lang="en-US" dirty="0" err="1"/>
              <a:t>trên</a:t>
            </a:r>
            <a:r>
              <a:rPr lang="en-US" dirty="0"/>
              <a:t> bill </a:t>
            </a:r>
            <a:r>
              <a:rPr lang="en-US" dirty="0" err="1"/>
              <a:t>gửi</a:t>
            </a:r>
            <a:r>
              <a:rPr lang="en-US" dirty="0"/>
              <a:t> </a:t>
            </a:r>
            <a:r>
              <a:rPr lang="en-US" dirty="0" err="1"/>
              <a:t>hàng</a:t>
            </a:r>
            <a:r>
              <a:rPr lang="en-US" dirty="0"/>
              <a:t>.</a:t>
            </a:r>
          </a:p>
          <a:p>
            <a:endParaRPr lang="en-US" dirty="0"/>
          </a:p>
        </p:txBody>
      </p:sp>
    </p:spTree>
    <p:extLst>
      <p:ext uri="{BB962C8B-B14F-4D97-AF65-F5344CB8AC3E}">
        <p14:creationId xmlns:p14="http://schemas.microsoft.com/office/powerpoint/2010/main" val="103909285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29</a:t>
            </a:fld>
            <a:endParaRPr lang="en-US" smtClean="0"/>
          </a:p>
        </p:txBody>
      </p:sp>
      <p:sp>
        <p:nvSpPr>
          <p:cNvPr id="5" name="Rounded Rectangle 4"/>
          <p:cNvSpPr/>
          <p:nvPr/>
        </p:nvSpPr>
        <p:spPr>
          <a:xfrm>
            <a:off x="381000" y="914400"/>
            <a:ext cx="8610600" cy="7620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6.4 </a:t>
            </a:r>
            <a:r>
              <a:rPr lang="en-US" sz="3200" dirty="0" err="1"/>
              <a:t>Khách</a:t>
            </a:r>
            <a:r>
              <a:rPr lang="en-US" sz="3200" dirty="0"/>
              <a:t> </a:t>
            </a:r>
            <a:r>
              <a:rPr lang="en-US" sz="3200" dirty="0" err="1"/>
              <a:t>hàng</a:t>
            </a:r>
            <a:r>
              <a:rPr lang="en-US" sz="3200" dirty="0"/>
              <a:t> </a:t>
            </a:r>
            <a:r>
              <a:rPr lang="en-US" sz="3200" dirty="0" err="1"/>
              <a:t>duyệt</a:t>
            </a:r>
            <a:r>
              <a:rPr lang="en-US" sz="3200" dirty="0"/>
              <a:t> </a:t>
            </a:r>
            <a:r>
              <a:rPr lang="en-US" sz="3200" dirty="0" err="1"/>
              <a:t>mẫu</a:t>
            </a:r>
            <a:endParaRPr lang="en-US" sz="3200" dirty="0"/>
          </a:p>
          <a:p>
            <a:endParaRPr lang="en-US" sz="3200" dirty="0"/>
          </a:p>
        </p:txBody>
      </p:sp>
      <p:sp>
        <p:nvSpPr>
          <p:cNvPr id="2" name="Content Placeholder 1"/>
          <p:cNvSpPr>
            <a:spLocks noGrp="1"/>
          </p:cNvSpPr>
          <p:nvPr>
            <p:ph idx="1"/>
          </p:nvPr>
        </p:nvSpPr>
        <p:spPr>
          <a:xfrm>
            <a:off x="457200" y="1752600"/>
            <a:ext cx="8534400" cy="4144963"/>
          </a:xfrm>
        </p:spPr>
        <p:txBody>
          <a:bodyPr/>
          <a:lstStyle/>
          <a:p>
            <a:pPr marL="0" lvl="0" indent="0">
              <a:buNone/>
            </a:pPr>
            <a:r>
              <a:rPr lang="en-US" dirty="0" err="1"/>
              <a:t>Khách</a:t>
            </a:r>
            <a:r>
              <a:rPr lang="en-US" dirty="0"/>
              <a:t> </a:t>
            </a:r>
            <a:r>
              <a:rPr lang="en-US" dirty="0" err="1"/>
              <a:t>hàng</a:t>
            </a:r>
            <a:r>
              <a:rPr lang="en-US" dirty="0"/>
              <a:t> </a:t>
            </a:r>
            <a:r>
              <a:rPr lang="en-US" dirty="0" err="1"/>
              <a:t>nhận</a:t>
            </a:r>
            <a:r>
              <a:rPr lang="en-US" dirty="0"/>
              <a:t> </a:t>
            </a:r>
            <a:r>
              <a:rPr lang="en-US" dirty="0" err="1"/>
              <a:t>mẫu</a:t>
            </a:r>
            <a:r>
              <a:rPr lang="en-US" dirty="0"/>
              <a:t> </a:t>
            </a:r>
            <a:r>
              <a:rPr lang="en-US" dirty="0" err="1"/>
              <a:t>và</a:t>
            </a:r>
            <a:r>
              <a:rPr lang="en-US" dirty="0"/>
              <a:t> </a:t>
            </a:r>
            <a:r>
              <a:rPr lang="en-US" dirty="0" err="1"/>
              <a:t>kiểm</a:t>
            </a:r>
            <a:r>
              <a:rPr lang="en-US" dirty="0"/>
              <a:t> </a:t>
            </a:r>
            <a:r>
              <a:rPr lang="en-US" dirty="0" err="1"/>
              <a:t>tra</a:t>
            </a:r>
            <a:r>
              <a:rPr lang="en-US" dirty="0"/>
              <a:t> </a:t>
            </a:r>
            <a:r>
              <a:rPr lang="en-US" dirty="0" err="1"/>
              <a:t>lại</a:t>
            </a:r>
            <a:r>
              <a:rPr lang="en-US" dirty="0"/>
              <a:t>, </a:t>
            </a:r>
            <a:r>
              <a:rPr lang="en-US" dirty="0" err="1"/>
              <a:t>sau</a:t>
            </a:r>
            <a:r>
              <a:rPr lang="en-US" dirty="0"/>
              <a:t> </a:t>
            </a:r>
            <a:r>
              <a:rPr lang="en-US" dirty="0" err="1"/>
              <a:t>đó</a:t>
            </a:r>
            <a:r>
              <a:rPr lang="en-US" dirty="0"/>
              <a:t> </a:t>
            </a:r>
            <a:r>
              <a:rPr lang="en-US" dirty="0" err="1"/>
              <a:t>gửi</a:t>
            </a:r>
            <a:r>
              <a:rPr lang="en-US" dirty="0"/>
              <a:t> </a:t>
            </a:r>
            <a:r>
              <a:rPr lang="en-US" dirty="0" err="1"/>
              <a:t>nhận</a:t>
            </a:r>
            <a:r>
              <a:rPr lang="en-US" dirty="0"/>
              <a:t> </a:t>
            </a:r>
            <a:r>
              <a:rPr lang="en-US" dirty="0" err="1"/>
              <a:t>xét</a:t>
            </a:r>
            <a:r>
              <a:rPr lang="en-US" dirty="0"/>
              <a:t> </a:t>
            </a:r>
            <a:r>
              <a:rPr lang="en-US" dirty="0" err="1"/>
              <a:t>lại</a:t>
            </a:r>
            <a:r>
              <a:rPr lang="en-US" dirty="0"/>
              <a:t> </a:t>
            </a:r>
            <a:r>
              <a:rPr lang="en-US" dirty="0" err="1"/>
              <a:t>cho</a:t>
            </a:r>
            <a:r>
              <a:rPr lang="en-US" dirty="0"/>
              <a:t> </a:t>
            </a:r>
            <a:r>
              <a:rPr lang="en-US" dirty="0" err="1"/>
              <a:t>nhân</a:t>
            </a:r>
            <a:r>
              <a:rPr lang="en-US" dirty="0"/>
              <a:t> </a:t>
            </a:r>
            <a:r>
              <a:rPr lang="en-US" dirty="0" err="1"/>
              <a:t>viên</a:t>
            </a:r>
            <a:r>
              <a:rPr lang="en-US" dirty="0"/>
              <a:t> QLĐH.</a:t>
            </a:r>
          </a:p>
          <a:p>
            <a:pPr lvl="0"/>
            <a:r>
              <a:rPr lang="en-US" dirty="0" err="1"/>
              <a:t>Mẫu</a:t>
            </a:r>
            <a:r>
              <a:rPr lang="en-US" dirty="0"/>
              <a:t> </a:t>
            </a:r>
            <a:r>
              <a:rPr lang="en-US" dirty="0" err="1"/>
              <a:t>đạt</a:t>
            </a:r>
            <a:r>
              <a:rPr lang="en-US" dirty="0"/>
              <a:t> </a:t>
            </a:r>
            <a:r>
              <a:rPr lang="en-US" dirty="0" err="1"/>
              <a:t>chất</a:t>
            </a:r>
            <a:r>
              <a:rPr lang="en-US" dirty="0"/>
              <a:t> </a:t>
            </a:r>
            <a:r>
              <a:rPr lang="en-US" dirty="0" err="1"/>
              <a:t>lượng</a:t>
            </a:r>
            <a:r>
              <a:rPr lang="en-US" dirty="0"/>
              <a:t> </a:t>
            </a:r>
            <a:r>
              <a:rPr lang="en-US" dirty="0" err="1"/>
              <a:t>theo</a:t>
            </a:r>
            <a:r>
              <a:rPr lang="en-US" dirty="0"/>
              <a:t> </a:t>
            </a:r>
            <a:r>
              <a:rPr lang="en-US" dirty="0" err="1"/>
              <a:t>yêu</a:t>
            </a:r>
            <a:r>
              <a:rPr lang="en-US" dirty="0"/>
              <a:t> </a:t>
            </a:r>
            <a:r>
              <a:rPr lang="en-US" dirty="0" err="1" smtClean="0"/>
              <a:t>cầu</a:t>
            </a:r>
            <a:endParaRPr lang="en-US" dirty="0" smtClean="0"/>
          </a:p>
          <a:p>
            <a:pPr lvl="0"/>
            <a:r>
              <a:rPr lang="en-US" dirty="0" err="1" smtClean="0"/>
              <a:t>Nếu</a:t>
            </a:r>
            <a:r>
              <a:rPr lang="en-US" dirty="0" smtClean="0"/>
              <a:t> </a:t>
            </a:r>
            <a:r>
              <a:rPr lang="en-US" dirty="0" err="1"/>
              <a:t>mẫu</a:t>
            </a:r>
            <a:r>
              <a:rPr lang="en-US" dirty="0"/>
              <a:t> </a:t>
            </a:r>
            <a:r>
              <a:rPr lang="en-US" dirty="0" err="1"/>
              <a:t>không</a:t>
            </a:r>
            <a:r>
              <a:rPr lang="en-US" dirty="0"/>
              <a:t> </a:t>
            </a:r>
            <a:r>
              <a:rPr lang="en-US" dirty="0" err="1"/>
              <a:t>đạt</a:t>
            </a:r>
            <a:r>
              <a:rPr lang="en-US" dirty="0"/>
              <a:t> </a:t>
            </a:r>
            <a:r>
              <a:rPr lang="en-US" dirty="0" err="1"/>
              <a:t>chất</a:t>
            </a:r>
            <a:r>
              <a:rPr lang="en-US" dirty="0"/>
              <a:t> </a:t>
            </a:r>
            <a:r>
              <a:rPr lang="en-US" dirty="0" err="1"/>
              <a:t>lượng</a:t>
            </a:r>
            <a:r>
              <a:rPr lang="en-US" dirty="0"/>
              <a:t>, </a:t>
            </a:r>
            <a:r>
              <a:rPr lang="en-US" dirty="0" err="1"/>
              <a:t>khách</a:t>
            </a:r>
            <a:r>
              <a:rPr lang="en-US" dirty="0"/>
              <a:t> </a:t>
            </a:r>
            <a:r>
              <a:rPr lang="en-US" dirty="0" err="1"/>
              <a:t>hàng</a:t>
            </a:r>
            <a:r>
              <a:rPr lang="en-US" dirty="0"/>
              <a:t> </a:t>
            </a:r>
            <a:r>
              <a:rPr lang="en-US" dirty="0" err="1"/>
              <a:t>chỉ</a:t>
            </a:r>
            <a:r>
              <a:rPr lang="en-US" dirty="0"/>
              <a:t> </a:t>
            </a:r>
            <a:r>
              <a:rPr lang="en-US" dirty="0" err="1"/>
              <a:t>gửi</a:t>
            </a:r>
            <a:r>
              <a:rPr lang="en-US" dirty="0"/>
              <a:t> comment </a:t>
            </a:r>
            <a:r>
              <a:rPr lang="en-US" dirty="0" err="1"/>
              <a:t>không</a:t>
            </a:r>
            <a:r>
              <a:rPr lang="en-US" dirty="0"/>
              <a:t> </a:t>
            </a:r>
            <a:r>
              <a:rPr lang="en-US" dirty="0" err="1"/>
              <a:t>cần</a:t>
            </a:r>
            <a:r>
              <a:rPr lang="en-US" dirty="0"/>
              <a:t> </a:t>
            </a:r>
            <a:r>
              <a:rPr lang="en-US" dirty="0" err="1"/>
              <a:t>gửi</a:t>
            </a:r>
            <a:r>
              <a:rPr lang="en-US" dirty="0"/>
              <a:t> </a:t>
            </a:r>
            <a:r>
              <a:rPr lang="en-US" dirty="0" err="1"/>
              <a:t>trả</a:t>
            </a:r>
            <a:r>
              <a:rPr lang="en-US" dirty="0"/>
              <a:t> </a:t>
            </a:r>
            <a:r>
              <a:rPr lang="en-US" dirty="0" err="1"/>
              <a:t>lại</a:t>
            </a:r>
            <a:r>
              <a:rPr lang="en-US" dirty="0"/>
              <a:t> </a:t>
            </a:r>
            <a:r>
              <a:rPr lang="en-US" dirty="0" err="1"/>
              <a:t>mẫu</a:t>
            </a:r>
            <a:r>
              <a:rPr lang="en-US" dirty="0"/>
              <a:t> </a:t>
            </a:r>
            <a:r>
              <a:rPr lang="en-US" dirty="0" err="1"/>
              <a:t>vì</a:t>
            </a:r>
            <a:r>
              <a:rPr lang="en-US" dirty="0"/>
              <a:t> </a:t>
            </a:r>
            <a:r>
              <a:rPr lang="en-US" dirty="0" err="1"/>
              <a:t>khi</a:t>
            </a:r>
            <a:r>
              <a:rPr lang="en-US" dirty="0"/>
              <a:t> may </a:t>
            </a:r>
            <a:r>
              <a:rPr lang="en-US" dirty="0" err="1"/>
              <a:t>bất</a:t>
            </a:r>
            <a:r>
              <a:rPr lang="en-US" dirty="0"/>
              <a:t> </a:t>
            </a:r>
            <a:r>
              <a:rPr lang="en-US" dirty="0" err="1"/>
              <a:t>kỳ</a:t>
            </a:r>
            <a:r>
              <a:rPr lang="en-US" dirty="0"/>
              <a:t> </a:t>
            </a:r>
            <a:r>
              <a:rPr lang="en-US" dirty="0" err="1"/>
              <a:t>mẫu</a:t>
            </a:r>
            <a:r>
              <a:rPr lang="en-US" dirty="0"/>
              <a:t> </a:t>
            </a:r>
            <a:r>
              <a:rPr lang="en-US" dirty="0" err="1"/>
              <a:t>nào</a:t>
            </a:r>
            <a:r>
              <a:rPr lang="en-US" dirty="0"/>
              <a:t>, </a:t>
            </a:r>
            <a:r>
              <a:rPr lang="en-US" dirty="0" err="1" smtClean="0"/>
              <a:t>nhà</a:t>
            </a:r>
            <a:r>
              <a:rPr lang="en-US" dirty="0" smtClean="0"/>
              <a:t> </a:t>
            </a:r>
            <a:r>
              <a:rPr lang="en-US" dirty="0" err="1"/>
              <a:t>máy</a:t>
            </a:r>
            <a:r>
              <a:rPr lang="en-US" dirty="0"/>
              <a:t> </a:t>
            </a:r>
            <a:r>
              <a:rPr lang="en-US" dirty="0" err="1"/>
              <a:t>phải</a:t>
            </a:r>
            <a:r>
              <a:rPr lang="en-US" dirty="0"/>
              <a:t> </a:t>
            </a:r>
            <a:r>
              <a:rPr lang="en-US" dirty="0" err="1"/>
              <a:t>có</a:t>
            </a:r>
            <a:r>
              <a:rPr lang="en-US" dirty="0"/>
              <a:t> </a:t>
            </a:r>
            <a:r>
              <a:rPr lang="en-US" dirty="0" err="1"/>
              <a:t>một</a:t>
            </a:r>
            <a:r>
              <a:rPr lang="en-US" dirty="0"/>
              <a:t> </a:t>
            </a:r>
            <a:r>
              <a:rPr lang="en-US" dirty="0" err="1"/>
              <a:t>mẫu</a:t>
            </a:r>
            <a:r>
              <a:rPr lang="en-US" dirty="0"/>
              <a:t> </a:t>
            </a:r>
            <a:r>
              <a:rPr lang="en-US" dirty="0" err="1"/>
              <a:t>lưu</a:t>
            </a:r>
            <a:r>
              <a:rPr lang="en-US" dirty="0"/>
              <a:t> </a:t>
            </a:r>
            <a:r>
              <a:rPr lang="en-US" dirty="0" err="1"/>
              <a:t>để</a:t>
            </a:r>
            <a:r>
              <a:rPr lang="en-US" dirty="0"/>
              <a:t> </a:t>
            </a:r>
            <a:r>
              <a:rPr lang="en-US" dirty="0" err="1"/>
              <a:t>kiểm</a:t>
            </a:r>
            <a:r>
              <a:rPr lang="en-US" dirty="0"/>
              <a:t> </a:t>
            </a:r>
            <a:r>
              <a:rPr lang="en-US" dirty="0" err="1"/>
              <a:t>tra</a:t>
            </a:r>
            <a:r>
              <a:rPr lang="en-US" dirty="0"/>
              <a:t>, </a:t>
            </a:r>
            <a:r>
              <a:rPr lang="en-US" dirty="0" err="1"/>
              <a:t>đối</a:t>
            </a:r>
            <a:r>
              <a:rPr lang="en-US" dirty="0"/>
              <a:t> </a:t>
            </a:r>
            <a:r>
              <a:rPr lang="en-US" dirty="0" err="1"/>
              <a:t>chiếu</a:t>
            </a:r>
            <a:r>
              <a:rPr lang="en-US" dirty="0"/>
              <a:t>, so </a:t>
            </a:r>
            <a:r>
              <a:rPr lang="en-US" dirty="0" err="1"/>
              <a:t>sánh</a:t>
            </a:r>
            <a:r>
              <a:rPr lang="en-US" dirty="0"/>
              <a:t> </a:t>
            </a:r>
            <a:r>
              <a:rPr lang="en-US" dirty="0" err="1"/>
              <a:t>với</a:t>
            </a:r>
            <a:r>
              <a:rPr lang="en-US" dirty="0"/>
              <a:t> </a:t>
            </a:r>
            <a:r>
              <a:rPr lang="en-US" dirty="0" err="1"/>
              <a:t>góp</a:t>
            </a:r>
            <a:r>
              <a:rPr lang="en-US" dirty="0"/>
              <a:t> ý </a:t>
            </a:r>
            <a:r>
              <a:rPr lang="en-US" dirty="0" err="1"/>
              <a:t>của</a:t>
            </a:r>
            <a:r>
              <a:rPr lang="en-US" dirty="0"/>
              <a:t> </a:t>
            </a:r>
            <a:r>
              <a:rPr lang="en-US" dirty="0" err="1"/>
              <a:t>khách</a:t>
            </a:r>
            <a:r>
              <a:rPr lang="en-US" dirty="0"/>
              <a:t> </a:t>
            </a:r>
            <a:r>
              <a:rPr lang="en-US" dirty="0" err="1"/>
              <a:t>hàng</a:t>
            </a:r>
            <a:endParaRPr lang="en-US" dirty="0"/>
          </a:p>
        </p:txBody>
      </p:sp>
    </p:spTree>
    <p:extLst>
      <p:ext uri="{BB962C8B-B14F-4D97-AF65-F5344CB8AC3E}">
        <p14:creationId xmlns:p14="http://schemas.microsoft.com/office/powerpoint/2010/main" val="192338667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30</a:t>
            </a:fld>
            <a:endParaRPr lang="en-US" smtClean="0"/>
          </a:p>
        </p:txBody>
      </p:sp>
      <p:sp>
        <p:nvSpPr>
          <p:cNvPr id="5" name="Rounded Rectangle 4"/>
          <p:cNvSpPr/>
          <p:nvPr/>
        </p:nvSpPr>
        <p:spPr>
          <a:xfrm>
            <a:off x="381000" y="914400"/>
            <a:ext cx="8610600" cy="7620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6.4 </a:t>
            </a:r>
            <a:r>
              <a:rPr lang="en-US" sz="3200" dirty="0" err="1"/>
              <a:t>Khách</a:t>
            </a:r>
            <a:r>
              <a:rPr lang="en-US" sz="3200" dirty="0"/>
              <a:t> </a:t>
            </a:r>
            <a:r>
              <a:rPr lang="en-US" sz="3200" dirty="0" err="1"/>
              <a:t>hàng</a:t>
            </a:r>
            <a:r>
              <a:rPr lang="en-US" sz="3200" dirty="0"/>
              <a:t> </a:t>
            </a:r>
            <a:r>
              <a:rPr lang="en-US" sz="3200" dirty="0" err="1"/>
              <a:t>duyệt</a:t>
            </a:r>
            <a:r>
              <a:rPr lang="en-US" sz="3200" dirty="0"/>
              <a:t> </a:t>
            </a:r>
            <a:r>
              <a:rPr lang="en-US" sz="3200" dirty="0" err="1"/>
              <a:t>mẫu</a:t>
            </a:r>
            <a:endParaRPr lang="en-US" sz="3200" dirty="0"/>
          </a:p>
          <a:p>
            <a:endParaRPr lang="en-US" sz="3200" dirty="0"/>
          </a:p>
        </p:txBody>
      </p:sp>
      <p:sp>
        <p:nvSpPr>
          <p:cNvPr id="2" name="Content Placeholder 1"/>
          <p:cNvSpPr>
            <a:spLocks noGrp="1"/>
          </p:cNvSpPr>
          <p:nvPr>
            <p:ph idx="1"/>
          </p:nvPr>
        </p:nvSpPr>
        <p:spPr>
          <a:xfrm>
            <a:off x="457200" y="1752600"/>
            <a:ext cx="8534400" cy="4800600"/>
          </a:xfrm>
        </p:spPr>
        <p:txBody>
          <a:bodyPr/>
          <a:lstStyle/>
          <a:p>
            <a:pPr marL="0" lvl="0" indent="0">
              <a:buNone/>
            </a:pPr>
            <a:r>
              <a:rPr lang="en-US" dirty="0" err="1"/>
              <a:t>Bản</a:t>
            </a:r>
            <a:r>
              <a:rPr lang="en-US" dirty="0"/>
              <a:t> </a:t>
            </a:r>
            <a:r>
              <a:rPr lang="en-US" dirty="0" err="1"/>
              <a:t>góp</a:t>
            </a:r>
            <a:r>
              <a:rPr lang="en-US" dirty="0"/>
              <a:t> ý </a:t>
            </a:r>
            <a:r>
              <a:rPr lang="en-US" dirty="0" err="1"/>
              <a:t>sản</a:t>
            </a:r>
            <a:r>
              <a:rPr lang="en-US" dirty="0"/>
              <a:t> </a:t>
            </a:r>
            <a:r>
              <a:rPr lang="en-US" dirty="0" err="1"/>
              <a:t>phẩm</a:t>
            </a:r>
            <a:r>
              <a:rPr lang="en-US" dirty="0"/>
              <a:t> </a:t>
            </a:r>
            <a:r>
              <a:rPr lang="en-US" dirty="0" err="1"/>
              <a:t>mẫu</a:t>
            </a:r>
            <a:r>
              <a:rPr lang="en-US" dirty="0"/>
              <a:t> </a:t>
            </a:r>
            <a:r>
              <a:rPr lang="en-US" dirty="0" err="1"/>
              <a:t>gồm</a:t>
            </a:r>
            <a:r>
              <a:rPr lang="en-US" dirty="0"/>
              <a:t> </a:t>
            </a:r>
            <a:r>
              <a:rPr lang="en-US" dirty="0" err="1"/>
              <a:t>các</a:t>
            </a:r>
            <a:r>
              <a:rPr lang="en-US" dirty="0"/>
              <a:t> </a:t>
            </a:r>
            <a:r>
              <a:rPr lang="en-US" dirty="0" err="1"/>
              <a:t>thông</a:t>
            </a:r>
            <a:r>
              <a:rPr lang="en-US" dirty="0"/>
              <a:t> tin </a:t>
            </a:r>
            <a:r>
              <a:rPr lang="en-US" dirty="0" err="1"/>
              <a:t>sau</a:t>
            </a:r>
            <a:r>
              <a:rPr lang="en-US" dirty="0"/>
              <a:t>:</a:t>
            </a:r>
          </a:p>
          <a:p>
            <a:pPr lvl="0"/>
            <a:r>
              <a:rPr lang="en-US" dirty="0" err="1"/>
              <a:t>Nhận</a:t>
            </a:r>
            <a:r>
              <a:rPr lang="en-US" dirty="0"/>
              <a:t> </a:t>
            </a:r>
            <a:r>
              <a:rPr lang="en-US" dirty="0" err="1"/>
              <a:t>xét</a:t>
            </a:r>
            <a:r>
              <a:rPr lang="en-US" dirty="0"/>
              <a:t> </a:t>
            </a:r>
            <a:r>
              <a:rPr lang="en-US" dirty="0" err="1"/>
              <a:t>về</a:t>
            </a:r>
            <a:r>
              <a:rPr lang="en-US" dirty="0"/>
              <a:t> </a:t>
            </a:r>
            <a:r>
              <a:rPr lang="en-US" dirty="0" err="1"/>
              <a:t>thông</a:t>
            </a:r>
            <a:r>
              <a:rPr lang="en-US" dirty="0"/>
              <a:t> </a:t>
            </a:r>
            <a:r>
              <a:rPr lang="en-US" dirty="0" err="1"/>
              <a:t>số</a:t>
            </a:r>
            <a:r>
              <a:rPr lang="en-US" dirty="0"/>
              <a:t> </a:t>
            </a:r>
            <a:r>
              <a:rPr lang="en-US" dirty="0" err="1"/>
              <a:t>kích</a:t>
            </a:r>
            <a:r>
              <a:rPr lang="en-US" dirty="0"/>
              <a:t> </a:t>
            </a:r>
            <a:r>
              <a:rPr lang="en-US" dirty="0" err="1"/>
              <a:t>thước</a:t>
            </a:r>
            <a:r>
              <a:rPr lang="en-US" dirty="0"/>
              <a:t> </a:t>
            </a:r>
            <a:r>
              <a:rPr lang="en-US" dirty="0" err="1"/>
              <a:t>của</a:t>
            </a:r>
            <a:r>
              <a:rPr lang="en-US" dirty="0"/>
              <a:t> </a:t>
            </a:r>
            <a:r>
              <a:rPr lang="en-US" dirty="0" err="1"/>
              <a:t>sản</a:t>
            </a:r>
            <a:r>
              <a:rPr lang="en-US" dirty="0"/>
              <a:t> </a:t>
            </a:r>
            <a:r>
              <a:rPr lang="en-US" dirty="0" err="1"/>
              <a:t>phẩm</a:t>
            </a:r>
            <a:r>
              <a:rPr lang="en-US" dirty="0"/>
              <a:t> </a:t>
            </a:r>
            <a:r>
              <a:rPr lang="en-US" dirty="0" err="1"/>
              <a:t>mẫu</a:t>
            </a:r>
            <a:endParaRPr lang="en-US" dirty="0"/>
          </a:p>
          <a:p>
            <a:pPr lvl="0"/>
            <a:r>
              <a:rPr lang="en-US" dirty="0" err="1"/>
              <a:t>Nhận</a:t>
            </a:r>
            <a:r>
              <a:rPr lang="en-US" dirty="0"/>
              <a:t> </a:t>
            </a:r>
            <a:r>
              <a:rPr lang="en-US" dirty="0" err="1"/>
              <a:t>xét</a:t>
            </a:r>
            <a:r>
              <a:rPr lang="en-US" dirty="0"/>
              <a:t> </a:t>
            </a:r>
            <a:r>
              <a:rPr lang="en-US" dirty="0" err="1"/>
              <a:t>về</a:t>
            </a:r>
            <a:r>
              <a:rPr lang="en-US" dirty="0"/>
              <a:t> </a:t>
            </a:r>
            <a:r>
              <a:rPr lang="en-US" dirty="0" err="1"/>
              <a:t>yêu</a:t>
            </a:r>
            <a:r>
              <a:rPr lang="en-US" dirty="0"/>
              <a:t> </a:t>
            </a:r>
            <a:r>
              <a:rPr lang="en-US" dirty="0" err="1"/>
              <a:t>cầu</a:t>
            </a:r>
            <a:r>
              <a:rPr lang="en-US" dirty="0"/>
              <a:t> </a:t>
            </a:r>
            <a:r>
              <a:rPr lang="en-US" dirty="0" err="1"/>
              <a:t>kỹ</a:t>
            </a:r>
            <a:r>
              <a:rPr lang="en-US" dirty="0"/>
              <a:t> </a:t>
            </a:r>
            <a:r>
              <a:rPr lang="en-US" dirty="0" err="1"/>
              <a:t>thuật</a:t>
            </a:r>
            <a:r>
              <a:rPr lang="en-US" dirty="0"/>
              <a:t> may </a:t>
            </a:r>
            <a:r>
              <a:rPr lang="en-US" dirty="0" err="1"/>
              <a:t>của</a:t>
            </a:r>
            <a:r>
              <a:rPr lang="en-US" dirty="0"/>
              <a:t> </a:t>
            </a:r>
            <a:r>
              <a:rPr lang="en-US" dirty="0" err="1"/>
              <a:t>sản</a:t>
            </a:r>
            <a:r>
              <a:rPr lang="en-US" dirty="0"/>
              <a:t> </a:t>
            </a:r>
            <a:r>
              <a:rPr lang="en-US" dirty="0" err="1"/>
              <a:t>phẩm</a:t>
            </a:r>
            <a:r>
              <a:rPr lang="en-US" dirty="0"/>
              <a:t> </a:t>
            </a:r>
            <a:r>
              <a:rPr lang="en-US" dirty="0" err="1"/>
              <a:t>mẫu</a:t>
            </a:r>
            <a:endParaRPr lang="en-US" dirty="0"/>
          </a:p>
          <a:p>
            <a:pPr lvl="0"/>
            <a:r>
              <a:rPr lang="en-US" dirty="0" err="1"/>
              <a:t>Kết</a:t>
            </a:r>
            <a:r>
              <a:rPr lang="en-US" dirty="0"/>
              <a:t> </a:t>
            </a:r>
            <a:r>
              <a:rPr lang="en-US" dirty="0" err="1"/>
              <a:t>luận</a:t>
            </a:r>
            <a:r>
              <a:rPr lang="en-US" dirty="0"/>
              <a:t> </a:t>
            </a:r>
            <a:r>
              <a:rPr lang="en-US" dirty="0" err="1"/>
              <a:t>chung</a:t>
            </a:r>
            <a:endParaRPr lang="en-US" dirty="0"/>
          </a:p>
          <a:p>
            <a:pPr lvl="0"/>
            <a:r>
              <a:rPr lang="en-US" dirty="0" err="1"/>
              <a:t>Hình</a:t>
            </a:r>
            <a:r>
              <a:rPr lang="en-US" dirty="0"/>
              <a:t> </a:t>
            </a:r>
            <a:r>
              <a:rPr lang="en-US" dirty="0" err="1"/>
              <a:t>chụp</a:t>
            </a:r>
            <a:r>
              <a:rPr lang="en-US" dirty="0"/>
              <a:t> </a:t>
            </a:r>
            <a:r>
              <a:rPr lang="en-US" dirty="0" err="1"/>
              <a:t>những</a:t>
            </a:r>
            <a:r>
              <a:rPr lang="en-US" dirty="0"/>
              <a:t> </a:t>
            </a:r>
            <a:r>
              <a:rPr lang="en-US" dirty="0" err="1"/>
              <a:t>vị</a:t>
            </a:r>
            <a:r>
              <a:rPr lang="en-US" dirty="0"/>
              <a:t> </a:t>
            </a:r>
            <a:r>
              <a:rPr lang="en-US" dirty="0" err="1"/>
              <a:t>trí</a:t>
            </a:r>
            <a:r>
              <a:rPr lang="en-US" dirty="0"/>
              <a:t> </a:t>
            </a:r>
            <a:r>
              <a:rPr lang="en-US" dirty="0" err="1"/>
              <a:t>không</a:t>
            </a:r>
            <a:r>
              <a:rPr lang="en-US" dirty="0"/>
              <a:t> </a:t>
            </a:r>
            <a:r>
              <a:rPr lang="en-US" dirty="0" err="1"/>
              <a:t>đạt</a:t>
            </a:r>
            <a:r>
              <a:rPr lang="en-US" dirty="0"/>
              <a:t> </a:t>
            </a:r>
            <a:r>
              <a:rPr lang="en-US" dirty="0" err="1"/>
              <a:t>yêu</a:t>
            </a:r>
            <a:r>
              <a:rPr lang="en-US" dirty="0"/>
              <a:t> </a:t>
            </a:r>
            <a:r>
              <a:rPr lang="en-US" dirty="0" err="1"/>
              <a:t>cầu</a:t>
            </a:r>
            <a:r>
              <a:rPr lang="en-US" dirty="0"/>
              <a:t> </a:t>
            </a:r>
            <a:r>
              <a:rPr lang="en-US" dirty="0" err="1"/>
              <a:t>trên</a:t>
            </a:r>
            <a:r>
              <a:rPr lang="en-US" dirty="0"/>
              <a:t> </a:t>
            </a:r>
            <a:r>
              <a:rPr lang="en-US" dirty="0" err="1"/>
              <a:t>mẫu</a:t>
            </a:r>
            <a:endParaRPr lang="en-US" dirty="0"/>
          </a:p>
          <a:p>
            <a:pPr marL="0" lvl="0" indent="0">
              <a:buNone/>
            </a:pPr>
            <a:endParaRPr lang="en-US" dirty="0"/>
          </a:p>
        </p:txBody>
      </p:sp>
    </p:spTree>
    <p:extLst>
      <p:ext uri="{BB962C8B-B14F-4D97-AF65-F5344CB8AC3E}">
        <p14:creationId xmlns:p14="http://schemas.microsoft.com/office/powerpoint/2010/main" val="191953884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TỔNG KẾT BÀI</a:t>
            </a:r>
            <a:endParaRPr lang="en-US" dirty="0"/>
          </a:p>
        </p:txBody>
      </p:sp>
      <p:sp>
        <p:nvSpPr>
          <p:cNvPr id="3" name="Content Placeholder 2"/>
          <p:cNvSpPr>
            <a:spLocks noGrp="1"/>
          </p:cNvSpPr>
          <p:nvPr>
            <p:ph idx="1"/>
          </p:nvPr>
        </p:nvSpPr>
        <p:spPr/>
        <p:txBody>
          <a:bodyPr/>
          <a:lstStyle/>
          <a:p>
            <a:r>
              <a:rPr lang="en-US" dirty="0" err="1" smtClean="0"/>
              <a:t>Tính</a:t>
            </a:r>
            <a:r>
              <a:rPr lang="en-US" dirty="0" smtClean="0"/>
              <a:t> chi </a:t>
            </a:r>
            <a:r>
              <a:rPr lang="en-US" dirty="0" err="1" smtClean="0"/>
              <a:t>phí</a:t>
            </a:r>
            <a:r>
              <a:rPr lang="en-US" dirty="0" smtClean="0"/>
              <a:t> </a:t>
            </a:r>
            <a:r>
              <a:rPr lang="en-US" dirty="0" err="1" smtClean="0"/>
              <a:t>mua</a:t>
            </a:r>
            <a:r>
              <a:rPr lang="en-US" dirty="0" smtClean="0"/>
              <a:t> NPL .</a:t>
            </a:r>
          </a:p>
          <a:p>
            <a:r>
              <a:rPr lang="en-US" dirty="0" err="1" smtClean="0"/>
              <a:t>Quy</a:t>
            </a:r>
            <a:r>
              <a:rPr lang="en-US" dirty="0" smtClean="0"/>
              <a:t> </a:t>
            </a:r>
            <a:r>
              <a:rPr lang="en-US" dirty="0" err="1" smtClean="0"/>
              <a:t>trình</a:t>
            </a:r>
            <a:r>
              <a:rPr lang="en-US" dirty="0" smtClean="0"/>
              <a:t> </a:t>
            </a:r>
            <a:r>
              <a:rPr lang="en-US" dirty="0" err="1" smtClean="0"/>
              <a:t>theo</a:t>
            </a:r>
            <a:r>
              <a:rPr lang="en-US" dirty="0" smtClean="0"/>
              <a:t> </a:t>
            </a:r>
            <a:r>
              <a:rPr lang="en-US" dirty="0" err="1" smtClean="0"/>
              <a:t>dõi</a:t>
            </a:r>
            <a:r>
              <a:rPr lang="en-US" dirty="0" smtClean="0"/>
              <a:t> </a:t>
            </a:r>
            <a:r>
              <a:rPr lang="en-US" dirty="0" err="1" smtClean="0"/>
              <a:t>và</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mẫu</a:t>
            </a:r>
            <a:r>
              <a:rPr lang="en-US" dirty="0" smtClean="0"/>
              <a:t>.</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31</a:t>
            </a:fld>
            <a:endParaRPr lang="en-US"/>
          </a:p>
        </p:txBody>
      </p:sp>
    </p:spTree>
    <p:extLst>
      <p:ext uri="{BB962C8B-B14F-4D97-AF65-F5344CB8AC3E}">
        <p14:creationId xmlns:p14="http://schemas.microsoft.com/office/powerpoint/2010/main" val="409558336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ctr">
              <a:buNone/>
            </a:pPr>
            <a:r>
              <a:rPr lang="en-US" dirty="0" smtClean="0"/>
              <a:t>BÀI TẬP VỀ NHÀ</a:t>
            </a:r>
          </a:p>
          <a:p>
            <a:pPr marL="0" indent="0">
              <a:buNone/>
            </a:pPr>
            <a:r>
              <a:rPr lang="en-US" dirty="0" err="1" smtClean="0"/>
              <a:t>Sưu</a:t>
            </a:r>
            <a:r>
              <a:rPr lang="en-US" dirty="0" smtClean="0"/>
              <a:t> </a:t>
            </a:r>
            <a:r>
              <a:rPr lang="en-US" dirty="0" err="1" smtClean="0"/>
              <a:t>tầm</a:t>
            </a:r>
            <a:r>
              <a:rPr lang="en-US" dirty="0" smtClean="0"/>
              <a:t> </a:t>
            </a:r>
            <a:r>
              <a:rPr lang="en-US" dirty="0" err="1" smtClean="0"/>
              <a:t>một</a:t>
            </a:r>
            <a:r>
              <a:rPr lang="en-US" dirty="0" smtClean="0"/>
              <a:t> </a:t>
            </a:r>
            <a:r>
              <a:rPr lang="en-US" dirty="0" err="1" smtClean="0"/>
              <a:t>đơn</a:t>
            </a:r>
            <a:r>
              <a:rPr lang="en-US" dirty="0" smtClean="0"/>
              <a:t> </a:t>
            </a:r>
            <a:r>
              <a:rPr lang="en-US" dirty="0" err="1" smtClean="0"/>
              <a:t>hàng</a:t>
            </a:r>
            <a:r>
              <a:rPr lang="en-US" dirty="0" smtClean="0"/>
              <a:t> may </a:t>
            </a:r>
            <a:r>
              <a:rPr lang="en-US" dirty="0" err="1" smtClean="0"/>
              <a:t>có</a:t>
            </a:r>
            <a:r>
              <a:rPr lang="en-US" dirty="0" smtClean="0"/>
              <a:t> </a:t>
            </a:r>
            <a:r>
              <a:rPr lang="en-US" dirty="0" err="1" smtClean="0"/>
              <a:t>biên</a:t>
            </a:r>
            <a:r>
              <a:rPr lang="en-US" dirty="0" smtClean="0"/>
              <a:t> </a:t>
            </a:r>
            <a:r>
              <a:rPr lang="en-US" dirty="0" err="1" smtClean="0"/>
              <a:t>bản</a:t>
            </a:r>
            <a:r>
              <a:rPr lang="en-US" dirty="0" smtClean="0"/>
              <a:t> comment </a:t>
            </a:r>
            <a:r>
              <a:rPr lang="en-US" dirty="0" err="1" smtClean="0"/>
              <a:t>mẫu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smtClean="0"/>
              <a:t>.</a:t>
            </a:r>
            <a:endParaRPr lang="en-US" dirty="0" smtClean="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32</a:t>
            </a:fld>
            <a:endParaRPr lang="en-US"/>
          </a:p>
        </p:txBody>
      </p:sp>
      <p:sp>
        <p:nvSpPr>
          <p:cNvPr id="5" name="Title 1"/>
          <p:cNvSpPr>
            <a:spLocks noGrp="1"/>
          </p:cNvSpPr>
          <p:nvPr>
            <p:ph type="title"/>
          </p:nvPr>
        </p:nvSpPr>
        <p:spPr/>
        <p:txBody>
          <a:bodyPr/>
          <a:lstStyle/>
          <a:p>
            <a:pPr algn="ctr"/>
            <a:r>
              <a:rPr lang="en-US" dirty="0" smtClean="0"/>
              <a:t>GIAO BÀI</a:t>
            </a:r>
            <a:endParaRPr lang="en-US" dirty="0"/>
          </a:p>
        </p:txBody>
      </p:sp>
    </p:spTree>
    <p:extLst>
      <p:ext uri="{BB962C8B-B14F-4D97-AF65-F5344CB8AC3E}">
        <p14:creationId xmlns:p14="http://schemas.microsoft.com/office/powerpoint/2010/main" val="3189397111"/>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NTH: Nguyễn Thị Hiền&amp;quot;&quot;/&gt;&lt;property id=&quot;20307&quot; value=&quot;256&quot;/&gt;&lt;/object&gt;&lt;object type=&quot;3&quot; unique_id=&quot;10118&quot;&gt;&lt;property id=&quot;20148&quot; value=&quot;5&quot;/&gt;&lt;property id=&quot;20300&quot; value=&quot;Slide 2 - &amp;quot;I. Kiểm soát và truyền đạt thông tin&amp;quot;&quot;/&gt;&lt;property id=&quot;20307&quot; value=&quot;293&quot;/&gt;&lt;/object&gt;&lt;object type=&quot;3&quot; unique_id=&quot;10527&quot;&gt;&lt;property id=&quot;20148&quot; value=&quot;5&quot;/&gt;&lt;property id=&quot;20300&quot; value=&quot;Slide 3 - &amp;quot;I. Kiểm soát và truyền đạt thông tin&amp;quot;&quot;/&gt;&lt;property id=&quot;20307&quot; value=&quot;294&quot;/&gt;&lt;/object&gt;&lt;object type=&quot;3&quot; unique_id=&quot;10558&quot;&gt;&lt;property id=&quot;20148&quot; value=&quot;5&quot;/&gt;&lt;property id=&quot;20300&quot; value=&quot;Slide 4 - &amp;quot;I. Kiểm soát và truyền đạt thông tin&amp;quot;&quot;/&gt;&lt;property id=&quot;20307&quot; value=&quot;295&quot;/&gt;&lt;/object&gt;&lt;object type=&quot;3&quot; unique_id=&quot;10565&quot;&gt;&lt;property id=&quot;20148&quot; value=&quot;5&quot;/&gt;&lt;property id=&quot;20300&quot; value=&quot;Slide 5 - &amp;quot;I. Kiểm soát và truyền đạt thông tin&amp;quot;&quot;/&gt;&lt;property id=&quot;20307&quot; value=&quot;296&quot;/&gt;&lt;/object&gt;&lt;object type=&quot;3&quot; unique_id=&quot;10601&quot;&gt;&lt;property id=&quot;20148&quot; value=&quot;5&quot;/&gt;&lt;property id=&quot;20300&quot; value=&quot;Slide 6 - &amp;quot;I. Kiểm soát và truyền đạt thông tin&amp;quot;&quot;/&gt;&lt;property id=&quot;20307&quot; value=&quot;297&quot;/&gt;&lt;/object&gt;&lt;object type=&quot;3&quot; unique_id=&quot;10634&quot;&gt;&lt;property id=&quot;20148&quot; value=&quot;5&quot;/&gt;&lt;property id=&quot;20300&quot; value=&quot;Slide 7 - &amp;quot;I. Kiểm soát và truyền đạt thông tin&amp;quot;&quot;/&gt;&lt;property id=&quot;20307&quot; value=&quot;298&quot;/&gt;&lt;/object&gt;&lt;object type=&quot;3&quot; unique_id=&quot;10635&quot;&gt;&lt;property id=&quot;20148&quot; value=&quot;5&quot;/&gt;&lt;property id=&quot;20300&quot; value=&quot;Slide 8 - &amp;quot;I. Kiểm soát và truyền đạt thông tin&amp;quot;&quot;/&gt;&lt;property id=&quot;20307&quot; value=&quot;299&quot;/&gt;&lt;/object&gt;&lt;object type=&quot;3&quot; unique_id=&quot;10706&quot;&gt;&lt;property id=&quot;20148&quot; value=&quot;5&quot;/&gt;&lt;property id=&quot;20300&quot; value=&quot;Slide 9 - &amp;quot;I. Kiểm soát và truyền đạt thông tin&amp;quot;&quot;/&gt;&lt;property id=&quot;20307&quot; value=&quot;300&quot;/&gt;&lt;/object&gt;&lt;object type=&quot;3&quot; unique_id=&quot;10740&quot;&gt;&lt;property id=&quot;20148&quot; value=&quot;5&quot;/&gt;&lt;property id=&quot;20300&quot; value=&quot;Slide 10 - &amp;quot;I. Kiểm soát và truyền đạt thông tin&amp;quot;&quot;/&gt;&lt;property id=&quot;20307&quot; value=&quot;301&quot;/&gt;&lt;/object&gt;&lt;object type=&quot;3&quot; unique_id=&quot;10777&quot;&gt;&lt;property id=&quot;20148&quot; value=&quot;5&quot;/&gt;&lt;property id=&quot;20300&quot; value=&quot;Slide 11 - &amp;quot;I. Kiểm soát và truyền đạt thông tin&amp;quot;&quot;/&gt;&lt;property id=&quot;20307&quot; value=&quot;302&quot;/&gt;&lt;/object&gt;&lt;object type=&quot;3&quot; unique_id=&quot;10817&quot;&gt;&lt;property id=&quot;20148&quot; value=&quot;5&quot;/&gt;&lt;property id=&quot;20300&quot; value=&quot;Slide 12 - &amp;quot;I. Kiểm soát và truyền đạt thông tin&amp;quot;&quot;/&gt;&lt;property id=&quot;20307&quot; value=&quot;303&quot;/&gt;&lt;/object&gt;&lt;object type=&quot;3&quot; unique_id=&quot;10860&quot;&gt;&lt;property id=&quot;20148&quot; value=&quot;5&quot;/&gt;&lt;property id=&quot;20300&quot; value=&quot;Slide 13 - &amp;quot;II. Làm việc với khách hàng&amp;quot;&quot;/&gt;&lt;property id=&quot;20307&quot; value=&quot;304&quot;/&gt;&lt;/object&gt;&lt;object type=&quot;3&quot; unique_id=&quot;10906&quot;&gt;&lt;property id=&quot;20148&quot; value=&quot;5&quot;/&gt;&lt;property id=&quot;20300&quot; value=&quot;Slide 14 - &amp;quot;II. Làm việc với khách hàng&amp;quot;&quot;/&gt;&lt;property id=&quot;20307&quot; value=&quot;305&quot;/&gt;&lt;/object&gt;&lt;object type=&quot;3&quot; unique_id=&quot;10971&quot;&gt;&lt;property id=&quot;20148&quot; value=&quot;5&quot;/&gt;&lt;property id=&quot;20300&quot; value=&quot;Slide 15 - &amp;quot;II. Làm việc với khách hàng&amp;quot;&quot;/&gt;&lt;property id=&quot;20307&quot; value=&quot;306&quot;/&gt;&lt;/object&gt;&lt;object type=&quot;3&quot; unique_id=&quot;10972&quot;&gt;&lt;property id=&quot;20148&quot; value=&quot;5&quot;/&gt;&lt;property id=&quot;20300&quot; value=&quot;Slide 16 - &amp;quot;II. Làm việc với khách hàng&amp;quot;&quot;/&gt;&lt;property id=&quot;20307&quot; value=&quot;307&quot;/&gt;&lt;/object&gt;&lt;object type=&quot;3&quot; unique_id=&quot;11027&quot;&gt;&lt;property id=&quot;20148&quot; value=&quot;5&quot;/&gt;&lt;property id=&quot;20300&quot; value=&quot;Slide 17 - &amp;quot;II. Làm việc với khách hàng&amp;quot;&quot;/&gt;&lt;property id=&quot;20307&quot; value=&quot;308&quot;/&gt;&lt;/object&gt;&lt;object type=&quot;3&quot; unique_id=&quot;11085&quot;&gt;&lt;property id=&quot;20148&quot; value=&quot;5&quot;/&gt;&lt;property id=&quot;20300&quot; value=&quot;Slide 18 - &amp;quot;II. Làm việc với khách hàng&amp;quot;&quot;/&gt;&lt;property id=&quot;20307&quot; value=&quot;309&quot;/&gt;&lt;/object&gt;&lt;object type=&quot;3&quot; unique_id=&quot;11106&quot;&gt;&lt;property id=&quot;20148&quot; value=&quot;5&quot;/&gt;&lt;property id=&quot;20300&quot; value=&quot;Slide 19 - &amp;quot;II. Làm việc với khách hàng&amp;quot;&quot;/&gt;&lt;property id=&quot;20307&quot; value=&quot;310&quot;/&gt;&lt;/object&gt;&lt;object type=&quot;3&quot; unique_id=&quot;11191&quot;&gt;&lt;property id=&quot;20148&quot; value=&quot;5&quot;/&gt;&lt;property id=&quot;20300&quot; value=&quot;Slide 20 - &amp;quot;II. Làm việc với khách hàng&amp;quot;&quot;/&gt;&lt;property id=&quot;20307&quot; value=&quot;311&quot;/&gt;&lt;/object&gt;&lt;object type=&quot;3&quot; unique_id=&quot;11258&quot;&gt;&lt;property id=&quot;20148&quot; value=&quot;5&quot;/&gt;&lt;property id=&quot;20300&quot; value=&quot;Slide 21 - &amp;quot;II. Làm việc với khách hàng&amp;quot;&quot;/&gt;&lt;property id=&quot;20307&quot; value=&quot;312&quot;/&gt;&lt;/object&gt;&lt;object type=&quot;3&quot; unique_id=&quot;11328&quot;&gt;&lt;property id=&quot;20148&quot; value=&quot;5&quot;/&gt;&lt;property id=&quot;20300&quot; value=&quot;Slide 22 - &amp;quot;II. Làm việc với khách hàng&amp;quot;&quot;/&gt;&lt;property id=&quot;20307&quot; value=&quot;313&quot;/&gt;&lt;/object&gt;&lt;object type=&quot;3&quot; unique_id=&quot;11353&quot;&gt;&lt;property id=&quot;20148&quot; value=&quot;5&quot;/&gt;&lt;property id=&quot;20300&quot; value=&quot;Slide 23 - &amp;quot;II. Làm việc với khách hàng&amp;quot;&quot;/&gt;&lt;property id=&quot;20307&quot; value=&quot;314&quot;/&gt;&lt;/object&gt;&lt;object type=&quot;3&quot; unique_id=&quot;11504&quot;&gt;&lt;property id=&quot;20148&quot; value=&quot;5&quot;/&gt;&lt;property id=&quot;20300&quot; value=&quot;Slide 24 - &amp;quot;II. Làm việc với khách hàng&amp;quot;&quot;/&gt;&lt;property id=&quot;20307&quot; value=&quot;315&quot;/&gt;&lt;/object&gt;&lt;object type=&quot;3&quot; unique_id=&quot;11531&quot;&gt;&lt;property id=&quot;20148&quot; value=&quot;5&quot;/&gt;&lt;property id=&quot;20300&quot; value=&quot;Slide 25 - &amp;quot;II. Làm việc với khách hàng&amp;quot;&quot;/&gt;&lt;property id=&quot;20307&quot; value=&quot;316&quot;/&gt;&lt;/object&gt;&lt;object type=&quot;3&quot; unique_id=&quot;11694&quot;&gt;&lt;property id=&quot;20148&quot; value=&quot;5&quot;/&gt;&lt;property id=&quot;20300&quot; value=&quot;Slide 26&quot;/&gt;&lt;property id=&quot;20307&quot; value=&quot;317&quot;/&gt;&lt;/object&gt;&lt;object type=&quot;3&quot; unique_id=&quot;11835&quot;&gt;&lt;property id=&quot;20148&quot; value=&quot;5&quot;/&gt;&lt;property id=&quot;20300&quot; value=&quot;Slide 27&quot;/&gt;&lt;property id=&quot;20307&quot; value=&quot;318&quot;/&gt;&lt;/object&gt;&lt;object type=&quot;3&quot; unique_id=&quot;11923&quot;&gt;&lt;property id=&quot;20148&quot; value=&quot;5&quot;/&gt;&lt;property id=&quot;20300&quot; value=&quot;Slide 28&quot;/&gt;&lt;property id=&quot;20307&quot; value=&quot;319&quot;/&gt;&lt;/object&gt;&lt;object type=&quot;3&quot; unique_id=&quot;12074&quot;&gt;&lt;property id=&quot;20148&quot; value=&quot;5&quot;/&gt;&lt;property id=&quot;20300&quot; value=&quot;Slide 29&quot;/&gt;&lt;property id=&quot;20307&quot; value=&quot;320&quot;/&gt;&lt;/object&gt;&lt;object type=&quot;3&quot; unique_id=&quot;12106&quot;&gt;&lt;property id=&quot;20148&quot; value=&quot;5&quot;/&gt;&lt;property id=&quot;20300&quot; value=&quot;Slide 30&quot;/&gt;&lt;property id=&quot;20307&quot; value=&quot;321&quot;/&gt;&lt;/object&gt;&lt;object type=&quot;3&quot; unique_id=&quot;12139&quot;&gt;&lt;property id=&quot;20148&quot; value=&quot;5&quot;/&gt;&lt;property id=&quot;20300&quot; value=&quot;Slide 31&quot;/&gt;&lt;property id=&quot;20307&quot; value=&quot;322&quot;/&gt;&lt;/object&gt;&lt;object type=&quot;3&quot; unique_id=&quot;12206&quot;&gt;&lt;property id=&quot;20148&quot; value=&quot;5&quot;/&gt;&lt;property id=&quot;20300&quot; value=&quot;Slide 32 - &amp;quot;Những lưu ý khi viết thư điện tử&amp;quot;&quot;/&gt;&lt;property id=&quot;20307&quot; value=&quot;323&quot;/&gt;&lt;/object&gt;&lt;object type=&quot;3&quot; unique_id=&quot;12207&quot;&gt;&lt;property id=&quot;20148&quot; value=&quot;5&quot;/&gt;&lt;property id=&quot;20300&quot; value=&quot;Slide 33&quot;/&gt;&lt;property id=&quot;20307&quot; value=&quot;324&quot;/&gt;&lt;/object&gt;&lt;object type=&quot;3&quot; unique_id=&quot;12243&quot;&gt;&lt;property id=&quot;20148&quot; value=&quot;5&quot;/&gt;&lt;property id=&quot;20300&quot; value=&quot;Slide 34 - &amp;quot;Một số mẫu câu tiếng Anh&amp;quot;&quot;/&gt;&lt;property id=&quot;20307&quot; value=&quot;325&quot;/&gt;&lt;/object&gt;&lt;object type=&quot;3&quot; unique_id=&quot;12460&quot;&gt;&lt;property id=&quot;20148&quot; value=&quot;5&quot;/&gt;&lt;property id=&quot;20300&quot; value=&quot;Slide 35 - &amp;quot;Một số mẫu câu tiếng Anh&amp;quot;&quot;/&gt;&lt;property id=&quot;20307&quot; value=&quot;327&quot;/&gt;&lt;/object&gt;&lt;object type=&quot;3&quot; unique_id=&quot;12461&quot;&gt;&lt;property id=&quot;20148&quot; value=&quot;5&quot;/&gt;&lt;property id=&quot;20300&quot; value=&quot;Slide 36 - &amp;quot;Một số mẫu câu tiếng Anh&amp;quot;&quot;/&gt;&lt;property id=&quot;20307&quot; value=&quot;328&quot;/&gt;&lt;/object&gt;&lt;object type=&quot;3&quot; unique_id=&quot;12462&quot;&gt;&lt;property id=&quot;20148&quot; value=&quot;5&quot;/&gt;&lt;property id=&quot;20300&quot; value=&quot;Slide 37 - &amp;quot;Một số mẫu câu tiếng Anh&amp;quot;&quot;/&gt;&lt;property id=&quot;20307&quot; value=&quot;329&quot;/&gt;&lt;/object&gt;&lt;object type=&quot;3&quot; unique_id=&quot;12463&quot;&gt;&lt;property id=&quot;20148&quot; value=&quot;5&quot;/&gt;&lt;property id=&quot;20300&quot; value=&quot;Slide 38 - &amp;quot;Một số mẫu câu tiếng Anh&amp;quot;&quot;/&gt;&lt;property id=&quot;20307&quot; value=&quot;330&quot;/&gt;&lt;/object&gt;&lt;object type=&quot;3&quot; unique_id=&quot;12464&quot;&gt;&lt;property id=&quot;20148&quot; value=&quot;5&quot;/&gt;&lt;property id=&quot;20300&quot; value=&quot;Slide 39 - &amp;quot;Một số mẫu câu tiếng Anh&amp;quot;&quot;/&gt;&lt;property id=&quot;20307&quot; value=&quot;331&quot;/&gt;&lt;/object&gt;&lt;object type=&quot;3&quot; unique_id=&quot;12465&quot;&gt;&lt;property id=&quot;20148&quot; value=&quot;5&quot;/&gt;&lt;property id=&quot;20300&quot; value=&quot;Slide 40&quot;/&gt;&lt;property id=&quot;20307&quot; value=&quot;326&quot;/&gt;&lt;/object&gt;&lt;/object&gt;&lt;/object&gt;&lt;/database&gt;"/>
  <p:tag name="SECTOMILLISECCONVERTED" val="1"/>
</p:tagLst>
</file>

<file path=ppt/theme/theme1.xml><?xml version="1.0" encoding="utf-8"?>
<a:theme xmlns:a="http://schemas.openxmlformats.org/drawingml/2006/main" name="871TGp_picture_light_ani">
  <a:themeElements>
    <a:clrScheme name="Custom 59">
      <a:dk1>
        <a:srgbClr val="000000"/>
      </a:dk1>
      <a:lt1>
        <a:srgbClr val="FFFFFF"/>
      </a:lt1>
      <a:dk2>
        <a:srgbClr val="006666"/>
      </a:dk2>
      <a:lt2>
        <a:srgbClr val="C0C0C0"/>
      </a:lt2>
      <a:accent1>
        <a:srgbClr val="5DCB99"/>
      </a:accent1>
      <a:accent2>
        <a:srgbClr val="89CD4B"/>
      </a:accent2>
      <a:accent3>
        <a:srgbClr val="D57D7D"/>
      </a:accent3>
      <a:accent4>
        <a:srgbClr val="9197CF"/>
      </a:accent4>
      <a:accent5>
        <a:srgbClr val="BA8FD5"/>
      </a:accent5>
      <a:accent6>
        <a:srgbClr val="69ACD9"/>
      </a:accent6>
      <a:hlink>
        <a:srgbClr val="BBC749"/>
      </a:hlink>
      <a:folHlink>
        <a:srgbClr val="D6BE58"/>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104A7E"/>
        </a:dk2>
        <a:lt2>
          <a:srgbClr val="C0C0C0"/>
        </a:lt2>
        <a:accent1>
          <a:srgbClr val="62B6E0"/>
        </a:accent1>
        <a:accent2>
          <a:srgbClr val="4DD3B9"/>
        </a:accent2>
        <a:accent3>
          <a:srgbClr val="FFFFFF"/>
        </a:accent3>
        <a:accent4>
          <a:srgbClr val="000000"/>
        </a:accent4>
        <a:accent5>
          <a:srgbClr val="B7D7ED"/>
        </a:accent5>
        <a:accent6>
          <a:srgbClr val="45BFA7"/>
        </a:accent6>
        <a:hlink>
          <a:srgbClr val="8496E4"/>
        </a:hlink>
        <a:folHlink>
          <a:srgbClr val="A782DE"/>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702A2A"/>
        </a:dk2>
        <a:lt2>
          <a:srgbClr val="C0C0C0"/>
        </a:lt2>
        <a:accent1>
          <a:srgbClr val="FEB95C"/>
        </a:accent1>
        <a:accent2>
          <a:srgbClr val="DB6BBB"/>
        </a:accent2>
        <a:accent3>
          <a:srgbClr val="FFFFFF"/>
        </a:accent3>
        <a:accent4>
          <a:srgbClr val="000000"/>
        </a:accent4>
        <a:accent5>
          <a:srgbClr val="FED9B5"/>
        </a:accent5>
        <a:accent6>
          <a:srgbClr val="C660A9"/>
        </a:accent6>
        <a:hlink>
          <a:srgbClr val="E17171"/>
        </a:hlink>
        <a:folHlink>
          <a:srgbClr val="B888DC"/>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6666"/>
        </a:dk2>
        <a:lt2>
          <a:srgbClr val="C0C0C0"/>
        </a:lt2>
        <a:accent1>
          <a:srgbClr val="5DCB99"/>
        </a:accent1>
        <a:accent2>
          <a:srgbClr val="89CD4B"/>
        </a:accent2>
        <a:accent3>
          <a:srgbClr val="FFFFFF"/>
        </a:accent3>
        <a:accent4>
          <a:srgbClr val="000000"/>
        </a:accent4>
        <a:accent5>
          <a:srgbClr val="B6E2CA"/>
        </a:accent5>
        <a:accent6>
          <a:srgbClr val="7CBA43"/>
        </a:accent6>
        <a:hlink>
          <a:srgbClr val="BBC749"/>
        </a:hlink>
        <a:folHlink>
          <a:srgbClr val="D6BE5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871TGp_picture_light_ani</Template>
  <TotalTime>4286</TotalTime>
  <Words>2055</Words>
  <Application>Microsoft Office PowerPoint</Application>
  <PresentationFormat>On-screen Show (4:3)</PresentationFormat>
  <Paragraphs>365</Paragraphs>
  <Slides>32</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Arial</vt:lpstr>
      <vt:lpstr>Calibri</vt:lpstr>
      <vt:lpstr>MS Mincho</vt:lpstr>
      <vt:lpstr>Times New Roman</vt:lpstr>
      <vt:lpstr>Wingdings</vt:lpstr>
      <vt:lpstr>871TGp_picture_light_ani</vt:lpstr>
      <vt:lpstr>KIỂM TRA BÀI CŨ</vt:lpstr>
      <vt:lpstr>GV: PHẠM T T THÚY</vt:lpstr>
      <vt:lpstr>MỤC TIÊU</vt:lpstr>
      <vt:lpstr>NỘI DUNG</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TỔNG KẾT BÀI</vt:lpstr>
      <vt:lpstr>GIAO BÀI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nguyenhien</dc:creator>
  <cp:lastModifiedBy>VANBAO</cp:lastModifiedBy>
  <cp:revision>221</cp:revision>
  <dcterms:created xsi:type="dcterms:W3CDTF">2013-12-02T23:45:18Z</dcterms:created>
  <dcterms:modified xsi:type="dcterms:W3CDTF">2020-05-29T06:53:19Z</dcterms:modified>
</cp:coreProperties>
</file>